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custom-properties+xml" PartName="/docProps/custom.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Lst>
  <p:sldSz cy="6858000" cx="12192000"/>
  <p:notesSz cx="6858000" cy="9144000"/>
  <p:embeddedFontLst>
    <p:embeddedFont>
      <p:font typeface="Quattrocento Sans"/>
      <p:regular r:id="rId15"/>
      <p:bold r:id="rId16"/>
      <p:italic r:id="rId17"/>
      <p:boldItalic r:id="rId1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064">
          <p15:clr>
            <a:srgbClr val="A4A3A4"/>
          </p15:clr>
        </p15:guide>
        <p15:guide id="2" pos="3840">
          <p15:clr>
            <a:srgbClr val="A4A3A4"/>
          </p15:clr>
        </p15:guide>
        <p15:guide id="3" pos="456">
          <p15:clr>
            <a:srgbClr val="A4A3A4"/>
          </p15:clr>
        </p15:guide>
        <p15:guide id="4" pos="7200">
          <p15:clr>
            <a:srgbClr val="A4A3A4"/>
          </p15:clr>
        </p15:guide>
      </p15:sldGuideLst>
    </p:ext>
    <p:ext uri="http://customooxmlschemas.google.com/">
      <go:slidesCustomData xmlns:go="http://customooxmlschemas.google.com/" r:id="rId19" roundtripDataSignature="AMtx7mgsluiuGyfOZLWF7epnwyu2cHxNR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064" orient="horz"/>
        <p:guide pos="3840"/>
        <p:guide pos="456"/>
        <p:guide pos="720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font" Target="fonts/QuattrocentoSans-regular.fntdata"/><Relationship Id="rId14" Type="http://schemas.openxmlformats.org/officeDocument/2006/relationships/slide" Target="slides/slide9.xml"/><Relationship Id="rId17" Type="http://schemas.openxmlformats.org/officeDocument/2006/relationships/font" Target="fonts/QuattrocentoSans-italic.fntdata"/><Relationship Id="rId16" Type="http://schemas.openxmlformats.org/officeDocument/2006/relationships/font" Target="fonts/QuattrocentoSans-bold.fntdata"/><Relationship Id="rId5" Type="http://schemas.openxmlformats.org/officeDocument/2006/relationships/notesMaster" Target="notesMasters/notesMaster1.xml"/><Relationship Id="rId19" Type="http://customschemas.google.com/relationships/presentationmetadata" Target="metadata"/><Relationship Id="rId6" Type="http://schemas.openxmlformats.org/officeDocument/2006/relationships/slide" Target="slides/slide1.xml"/><Relationship Id="rId18" Type="http://schemas.openxmlformats.org/officeDocument/2006/relationships/font" Target="fonts/QuattrocentoSans-boldItalic.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nl-NL"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6" name="Google Shape;86;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7" name="Google Shape;87;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nl-NL"/>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8" name="Google Shape;98;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nl-NL"/>
              <a:t> </a:t>
            </a:r>
            <a:endParaRPr/>
          </a:p>
        </p:txBody>
      </p:sp>
      <p:sp>
        <p:nvSpPr>
          <p:cNvPr id="99" name="Google Shape;99;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nl-NL"/>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4" name="Google Shape;144;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5" name="Google Shape;145;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nl-NL"/>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5" name="Google Shape;235;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6" name="Google Shape;236;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nl-NL"/>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9" name="Google Shape;269;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0" name="Google Shape;270;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nl-NL"/>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22b63a140b6_1_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6" name="Google Shape;326;g22b63a140b6_1_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7" name="Google Shape;327;g22b63a140b6_1_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nl-NL"/>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2" name="Google Shape;342;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3" name="Google Shape;343;p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nl-NL"/>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2" name="Google Shape;352;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3" name="Google Shape;353;p1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nl-NL"/>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7" name="Google Shape;367;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8" name="Google Shape;368;p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nl-NL"/>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eldia" type="title">
  <p:cSld name="TITLE">
    <p:spTree>
      <p:nvGrpSpPr>
        <p:cNvPr id="15" name="Shape 15"/>
        <p:cNvGrpSpPr/>
        <p:nvPr/>
      </p:nvGrpSpPr>
      <p:grpSpPr>
        <a:xfrm>
          <a:off x="0" y="0"/>
          <a:ext cx="0" cy="0"/>
          <a:chOff x="0" y="0"/>
          <a:chExt cx="0" cy="0"/>
        </a:xfrm>
      </p:grpSpPr>
      <p:sp>
        <p:nvSpPr>
          <p:cNvPr id="16" name="Google Shape;16;p13"/>
          <p:cNvSpPr txBox="1"/>
          <p:nvPr>
            <p:ph type="ctrTitle"/>
          </p:nvPr>
        </p:nvSpPr>
        <p:spPr>
          <a:xfrm>
            <a:off x="1524000" y="1122363"/>
            <a:ext cx="9144000" cy="2387600"/>
          </a:xfrm>
          <a:prstGeom prst="rect">
            <a:avLst/>
          </a:prstGeom>
          <a:noFill/>
          <a:ln>
            <a:noFill/>
          </a:ln>
        </p:spPr>
        <p:txBody>
          <a:bodyPr anchorCtr="0" anchor="b" bIns="0" lIns="0" spcFirstLastPara="1" rIns="0" wrap="square" tIns="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13"/>
          <p:cNvSpPr txBox="1"/>
          <p:nvPr>
            <p:ph idx="1" type="subTitle"/>
          </p:nvPr>
        </p:nvSpPr>
        <p:spPr>
          <a:xfrm>
            <a:off x="1524000" y="3602038"/>
            <a:ext cx="9144000" cy="1655762"/>
          </a:xfrm>
          <a:prstGeom prst="rect">
            <a:avLst/>
          </a:prstGeom>
          <a:noFill/>
          <a:ln>
            <a:noFill/>
          </a:ln>
        </p:spPr>
        <p:txBody>
          <a:bodyPr anchorCtr="0" anchor="t" bIns="0" lIns="0" spcFirstLastPara="1" rIns="0" wrap="square" tIns="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 name="Google Shape;18;p1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1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1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nl-NL"/>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el en verticale tekst" type="vertTx">
  <p:cSld name="VERTICAL_TEXT">
    <p:spTree>
      <p:nvGrpSpPr>
        <p:cNvPr id="72" name="Shape 72"/>
        <p:cNvGrpSpPr/>
        <p:nvPr/>
      </p:nvGrpSpPr>
      <p:grpSpPr>
        <a:xfrm>
          <a:off x="0" y="0"/>
          <a:ext cx="0" cy="0"/>
          <a:chOff x="0" y="0"/>
          <a:chExt cx="0" cy="0"/>
        </a:xfrm>
      </p:grpSpPr>
      <p:sp>
        <p:nvSpPr>
          <p:cNvPr id="73" name="Google Shape;73;p22"/>
          <p:cNvSpPr txBox="1"/>
          <p:nvPr>
            <p:ph type="title"/>
          </p:nvPr>
        </p:nvSpPr>
        <p:spPr>
          <a:xfrm>
            <a:off x="838200" y="365125"/>
            <a:ext cx="10515600" cy="1325563"/>
          </a:xfrm>
          <a:prstGeom prst="rect">
            <a:avLst/>
          </a:prstGeom>
          <a:noFill/>
          <a:ln>
            <a:noFill/>
          </a:ln>
        </p:spPr>
        <p:txBody>
          <a:bodyPr anchorCtr="0" anchor="ctr" bIns="0" lIns="0" spcFirstLastPara="1" rIns="0" wrap="square" tIns="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22"/>
          <p:cNvSpPr txBox="1"/>
          <p:nvPr>
            <p:ph idx="1" type="body"/>
          </p:nvPr>
        </p:nvSpPr>
        <p:spPr>
          <a:xfrm rot="5400000">
            <a:off x="3920331" y="-1256506"/>
            <a:ext cx="4351338" cy="1051560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 name="Google Shape;75;p2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2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2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nl-NL"/>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e titel en tekst" type="vertTitleAndTx">
  <p:cSld name="VERTICAL_TITLE_AND_VERTICAL_TEXT">
    <p:spTree>
      <p:nvGrpSpPr>
        <p:cNvPr id="78" name="Shape 78"/>
        <p:cNvGrpSpPr/>
        <p:nvPr/>
      </p:nvGrpSpPr>
      <p:grpSpPr>
        <a:xfrm>
          <a:off x="0" y="0"/>
          <a:ext cx="0" cy="0"/>
          <a:chOff x="0" y="0"/>
          <a:chExt cx="0" cy="0"/>
        </a:xfrm>
      </p:grpSpPr>
      <p:sp>
        <p:nvSpPr>
          <p:cNvPr id="79" name="Google Shape;79;p23"/>
          <p:cNvSpPr txBox="1"/>
          <p:nvPr>
            <p:ph type="title"/>
          </p:nvPr>
        </p:nvSpPr>
        <p:spPr>
          <a:xfrm rot="5400000">
            <a:off x="7133431" y="1956594"/>
            <a:ext cx="5811838" cy="2628900"/>
          </a:xfrm>
          <a:prstGeom prst="rect">
            <a:avLst/>
          </a:prstGeom>
          <a:noFill/>
          <a:ln>
            <a:noFill/>
          </a:ln>
        </p:spPr>
        <p:txBody>
          <a:bodyPr anchorCtr="0" anchor="ctr" bIns="0" lIns="0" spcFirstLastPara="1" rIns="0" wrap="square" tIns="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23"/>
          <p:cNvSpPr txBox="1"/>
          <p:nvPr>
            <p:ph idx="1" type="body"/>
          </p:nvPr>
        </p:nvSpPr>
        <p:spPr>
          <a:xfrm rot="5400000">
            <a:off x="1799431" y="-596106"/>
            <a:ext cx="5811838" cy="773430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 name="Google Shape;81;p2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2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2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nl-NL"/>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lleen titel" type="titleOnly">
  <p:cSld name="TITLE_ONLY">
    <p:spTree>
      <p:nvGrpSpPr>
        <p:cNvPr id="21" name="Shape 21"/>
        <p:cNvGrpSpPr/>
        <p:nvPr/>
      </p:nvGrpSpPr>
      <p:grpSpPr>
        <a:xfrm>
          <a:off x="0" y="0"/>
          <a:ext cx="0" cy="0"/>
          <a:chOff x="0" y="0"/>
          <a:chExt cx="0" cy="0"/>
        </a:xfrm>
      </p:grpSpPr>
      <p:sp>
        <p:nvSpPr>
          <p:cNvPr id="22" name="Google Shape;22;p14"/>
          <p:cNvSpPr txBox="1"/>
          <p:nvPr>
            <p:ph type="title"/>
          </p:nvPr>
        </p:nvSpPr>
        <p:spPr>
          <a:xfrm>
            <a:off x="838200" y="365125"/>
            <a:ext cx="10515600" cy="1325563"/>
          </a:xfrm>
          <a:prstGeom prst="rect">
            <a:avLst/>
          </a:prstGeom>
          <a:noFill/>
          <a:ln>
            <a:noFill/>
          </a:ln>
        </p:spPr>
        <p:txBody>
          <a:bodyPr anchorCtr="0" anchor="ctr" bIns="0" lIns="0" spcFirstLastPara="1" rIns="0" wrap="square" tIns="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1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 name="Google Shape;24;p1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1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nl-NL"/>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el en inhoud" type="obj">
  <p:cSld name="OBJECT">
    <p:spTree>
      <p:nvGrpSpPr>
        <p:cNvPr id="26" name="Shape 26"/>
        <p:cNvGrpSpPr/>
        <p:nvPr/>
      </p:nvGrpSpPr>
      <p:grpSpPr>
        <a:xfrm>
          <a:off x="0" y="0"/>
          <a:ext cx="0" cy="0"/>
          <a:chOff x="0" y="0"/>
          <a:chExt cx="0" cy="0"/>
        </a:xfrm>
      </p:grpSpPr>
      <p:sp>
        <p:nvSpPr>
          <p:cNvPr id="27" name="Google Shape;27;p15"/>
          <p:cNvSpPr txBox="1"/>
          <p:nvPr>
            <p:ph type="title"/>
          </p:nvPr>
        </p:nvSpPr>
        <p:spPr>
          <a:xfrm>
            <a:off x="838200" y="365125"/>
            <a:ext cx="10515600" cy="1325563"/>
          </a:xfrm>
          <a:prstGeom prst="rect">
            <a:avLst/>
          </a:prstGeom>
          <a:noFill/>
          <a:ln>
            <a:noFill/>
          </a:ln>
        </p:spPr>
        <p:txBody>
          <a:bodyPr anchorCtr="0" anchor="ctr" bIns="0" lIns="0" spcFirstLastPara="1" rIns="0" wrap="square" tIns="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8" name="Google Shape;28;p15"/>
          <p:cNvSpPr txBox="1"/>
          <p:nvPr>
            <p:ph idx="1" type="body"/>
          </p:nvPr>
        </p:nvSpPr>
        <p:spPr>
          <a:xfrm>
            <a:off x="838200" y="1825625"/>
            <a:ext cx="10515600" cy="4351338"/>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 name="Google Shape;29;p1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1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1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nl-NL"/>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ekop" type="secHead">
  <p:cSld name="SECTION_HEADER">
    <p:spTree>
      <p:nvGrpSpPr>
        <p:cNvPr id="32" name="Shape 32"/>
        <p:cNvGrpSpPr/>
        <p:nvPr/>
      </p:nvGrpSpPr>
      <p:grpSpPr>
        <a:xfrm>
          <a:off x="0" y="0"/>
          <a:ext cx="0" cy="0"/>
          <a:chOff x="0" y="0"/>
          <a:chExt cx="0" cy="0"/>
        </a:xfrm>
      </p:grpSpPr>
      <p:sp>
        <p:nvSpPr>
          <p:cNvPr id="33" name="Google Shape;33;p16"/>
          <p:cNvSpPr txBox="1"/>
          <p:nvPr>
            <p:ph type="title"/>
          </p:nvPr>
        </p:nvSpPr>
        <p:spPr>
          <a:xfrm>
            <a:off x="831850" y="1709738"/>
            <a:ext cx="10515600" cy="2852737"/>
          </a:xfrm>
          <a:prstGeom prst="rect">
            <a:avLst/>
          </a:prstGeom>
          <a:noFill/>
          <a:ln>
            <a:noFill/>
          </a:ln>
        </p:spPr>
        <p:txBody>
          <a:bodyPr anchorCtr="0" anchor="b" bIns="0" lIns="0" spcFirstLastPara="1" rIns="0" wrap="square" tIns="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4" name="Google Shape;34;p16"/>
          <p:cNvSpPr txBox="1"/>
          <p:nvPr>
            <p:ph idx="1" type="body"/>
          </p:nvPr>
        </p:nvSpPr>
        <p:spPr>
          <a:xfrm>
            <a:off x="831850" y="4589463"/>
            <a:ext cx="10515600" cy="1500187"/>
          </a:xfrm>
          <a:prstGeom prst="rect">
            <a:avLst/>
          </a:prstGeom>
          <a:noFill/>
          <a:ln>
            <a:noFill/>
          </a:ln>
        </p:spPr>
        <p:txBody>
          <a:bodyPr anchorCtr="0" anchor="t" bIns="0" lIns="0" spcFirstLastPara="1" rIns="0" wrap="square" tIns="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5" name="Google Shape;35;p1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 name="Google Shape;36;p1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 name="Google Shape;37;p1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nl-NL"/>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ee, inhoud" type="twoObj">
  <p:cSld name="TWO_OBJECTS">
    <p:spTree>
      <p:nvGrpSpPr>
        <p:cNvPr id="38" name="Shape 38"/>
        <p:cNvGrpSpPr/>
        <p:nvPr/>
      </p:nvGrpSpPr>
      <p:grpSpPr>
        <a:xfrm>
          <a:off x="0" y="0"/>
          <a:ext cx="0" cy="0"/>
          <a:chOff x="0" y="0"/>
          <a:chExt cx="0" cy="0"/>
        </a:xfrm>
      </p:grpSpPr>
      <p:sp>
        <p:nvSpPr>
          <p:cNvPr id="39" name="Google Shape;39;p17"/>
          <p:cNvSpPr txBox="1"/>
          <p:nvPr>
            <p:ph type="title"/>
          </p:nvPr>
        </p:nvSpPr>
        <p:spPr>
          <a:xfrm>
            <a:off x="838200" y="365125"/>
            <a:ext cx="10515600" cy="1325563"/>
          </a:xfrm>
          <a:prstGeom prst="rect">
            <a:avLst/>
          </a:prstGeom>
          <a:noFill/>
          <a:ln>
            <a:noFill/>
          </a:ln>
        </p:spPr>
        <p:txBody>
          <a:bodyPr anchorCtr="0" anchor="ctr" bIns="0" lIns="0" spcFirstLastPara="1" rIns="0" wrap="square" tIns="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0" name="Google Shape;40;p17"/>
          <p:cNvSpPr txBox="1"/>
          <p:nvPr>
            <p:ph idx="1" type="body"/>
          </p:nvPr>
        </p:nvSpPr>
        <p:spPr>
          <a:xfrm>
            <a:off x="838200" y="1825625"/>
            <a:ext cx="5181600" cy="4351338"/>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 name="Google Shape;41;p17"/>
          <p:cNvSpPr txBox="1"/>
          <p:nvPr>
            <p:ph idx="2" type="body"/>
          </p:nvPr>
        </p:nvSpPr>
        <p:spPr>
          <a:xfrm>
            <a:off x="6172200" y="1825625"/>
            <a:ext cx="5181600" cy="4351338"/>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 name="Google Shape;42;p1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1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 name="Google Shape;44;p1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nl-NL"/>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gelijking" type="twoTxTwoObj">
  <p:cSld name="TWO_OBJECTS_WITH_TEXT">
    <p:spTree>
      <p:nvGrpSpPr>
        <p:cNvPr id="45" name="Shape 45"/>
        <p:cNvGrpSpPr/>
        <p:nvPr/>
      </p:nvGrpSpPr>
      <p:grpSpPr>
        <a:xfrm>
          <a:off x="0" y="0"/>
          <a:ext cx="0" cy="0"/>
          <a:chOff x="0" y="0"/>
          <a:chExt cx="0" cy="0"/>
        </a:xfrm>
      </p:grpSpPr>
      <p:sp>
        <p:nvSpPr>
          <p:cNvPr id="46" name="Google Shape;46;p18"/>
          <p:cNvSpPr txBox="1"/>
          <p:nvPr>
            <p:ph type="title"/>
          </p:nvPr>
        </p:nvSpPr>
        <p:spPr>
          <a:xfrm>
            <a:off x="839788" y="365125"/>
            <a:ext cx="10515600" cy="1325563"/>
          </a:xfrm>
          <a:prstGeom prst="rect">
            <a:avLst/>
          </a:prstGeom>
          <a:noFill/>
          <a:ln>
            <a:noFill/>
          </a:ln>
        </p:spPr>
        <p:txBody>
          <a:bodyPr anchorCtr="0" anchor="ctr" bIns="0" lIns="0" spcFirstLastPara="1" rIns="0" wrap="square" tIns="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7" name="Google Shape;47;p18"/>
          <p:cNvSpPr txBox="1"/>
          <p:nvPr>
            <p:ph idx="1" type="body"/>
          </p:nvPr>
        </p:nvSpPr>
        <p:spPr>
          <a:xfrm>
            <a:off x="839788" y="1681163"/>
            <a:ext cx="5157787" cy="823912"/>
          </a:xfrm>
          <a:prstGeom prst="rect">
            <a:avLst/>
          </a:prstGeom>
          <a:noFill/>
          <a:ln>
            <a:noFill/>
          </a:ln>
        </p:spPr>
        <p:txBody>
          <a:bodyPr anchorCtr="0" anchor="b" bIns="0" lIns="0" spcFirstLastPara="1" rIns="0" wrap="square" tIns="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 name="Google Shape;48;p18"/>
          <p:cNvSpPr txBox="1"/>
          <p:nvPr>
            <p:ph idx="2" type="body"/>
          </p:nvPr>
        </p:nvSpPr>
        <p:spPr>
          <a:xfrm>
            <a:off x="839788" y="2505075"/>
            <a:ext cx="5157787" cy="3684588"/>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 name="Google Shape;49;p18"/>
          <p:cNvSpPr txBox="1"/>
          <p:nvPr>
            <p:ph idx="3" type="body"/>
          </p:nvPr>
        </p:nvSpPr>
        <p:spPr>
          <a:xfrm>
            <a:off x="6172200" y="1681163"/>
            <a:ext cx="5183188" cy="823912"/>
          </a:xfrm>
          <a:prstGeom prst="rect">
            <a:avLst/>
          </a:prstGeom>
          <a:noFill/>
          <a:ln>
            <a:noFill/>
          </a:ln>
        </p:spPr>
        <p:txBody>
          <a:bodyPr anchorCtr="0" anchor="b" bIns="0" lIns="0" spcFirstLastPara="1" rIns="0" wrap="square" tIns="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 name="Google Shape;50;p18"/>
          <p:cNvSpPr txBox="1"/>
          <p:nvPr>
            <p:ph idx="4" type="body"/>
          </p:nvPr>
        </p:nvSpPr>
        <p:spPr>
          <a:xfrm>
            <a:off x="6172200" y="2505075"/>
            <a:ext cx="5183188" cy="3684588"/>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 name="Google Shape;51;p1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1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1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nl-NL"/>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eg" type="blank">
  <p:cSld name="BLANK">
    <p:spTree>
      <p:nvGrpSpPr>
        <p:cNvPr id="54" name="Shape 54"/>
        <p:cNvGrpSpPr/>
        <p:nvPr/>
      </p:nvGrpSpPr>
      <p:grpSpPr>
        <a:xfrm>
          <a:off x="0" y="0"/>
          <a:ext cx="0" cy="0"/>
          <a:chOff x="0" y="0"/>
          <a:chExt cx="0" cy="0"/>
        </a:xfrm>
      </p:grpSpPr>
      <p:sp>
        <p:nvSpPr>
          <p:cNvPr id="55" name="Google Shape;55;p1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1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1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nl-NL"/>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houd met bijschrift" type="objTx">
  <p:cSld name="OBJECT_WITH_CAPTION_TEXT">
    <p:spTree>
      <p:nvGrpSpPr>
        <p:cNvPr id="58" name="Shape 58"/>
        <p:cNvGrpSpPr/>
        <p:nvPr/>
      </p:nvGrpSpPr>
      <p:grpSpPr>
        <a:xfrm>
          <a:off x="0" y="0"/>
          <a:ext cx="0" cy="0"/>
          <a:chOff x="0" y="0"/>
          <a:chExt cx="0" cy="0"/>
        </a:xfrm>
      </p:grpSpPr>
      <p:sp>
        <p:nvSpPr>
          <p:cNvPr id="59" name="Google Shape;59;p20"/>
          <p:cNvSpPr txBox="1"/>
          <p:nvPr>
            <p:ph type="title"/>
          </p:nvPr>
        </p:nvSpPr>
        <p:spPr>
          <a:xfrm>
            <a:off x="839788" y="457200"/>
            <a:ext cx="3932237" cy="1600200"/>
          </a:xfrm>
          <a:prstGeom prst="rect">
            <a:avLst/>
          </a:prstGeom>
          <a:noFill/>
          <a:ln>
            <a:noFill/>
          </a:ln>
        </p:spPr>
        <p:txBody>
          <a:bodyPr anchorCtr="0" anchor="b" bIns="0" lIns="0" spcFirstLastPara="1" rIns="0" wrap="square" tIns="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20"/>
          <p:cNvSpPr txBox="1"/>
          <p:nvPr>
            <p:ph idx="1" type="body"/>
          </p:nvPr>
        </p:nvSpPr>
        <p:spPr>
          <a:xfrm>
            <a:off x="5183188" y="987425"/>
            <a:ext cx="6172200" cy="4873625"/>
          </a:xfrm>
          <a:prstGeom prst="rect">
            <a:avLst/>
          </a:prstGeom>
          <a:noFill/>
          <a:ln>
            <a:noFill/>
          </a:ln>
        </p:spPr>
        <p:txBody>
          <a:bodyPr anchorCtr="0" anchor="t" bIns="0" lIns="0" spcFirstLastPara="1" rIns="0" wrap="square" tIns="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1" name="Google Shape;61;p20"/>
          <p:cNvSpPr txBox="1"/>
          <p:nvPr>
            <p:ph idx="2" type="body"/>
          </p:nvPr>
        </p:nvSpPr>
        <p:spPr>
          <a:xfrm>
            <a:off x="839788" y="2057400"/>
            <a:ext cx="3932237" cy="3811588"/>
          </a:xfrm>
          <a:prstGeom prst="rect">
            <a:avLst/>
          </a:prstGeom>
          <a:noFill/>
          <a:ln>
            <a:noFill/>
          </a:ln>
        </p:spPr>
        <p:txBody>
          <a:bodyPr anchorCtr="0" anchor="t" bIns="0" lIns="0" spcFirstLastPara="1" rIns="0" wrap="square" tIns="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2" name="Google Shape;62;p2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2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2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nl-NL"/>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fbeelding met bijschrift" type="picTx">
  <p:cSld name="PICTURE_WITH_CAPTION_TEXT">
    <p:spTree>
      <p:nvGrpSpPr>
        <p:cNvPr id="65" name="Shape 65"/>
        <p:cNvGrpSpPr/>
        <p:nvPr/>
      </p:nvGrpSpPr>
      <p:grpSpPr>
        <a:xfrm>
          <a:off x="0" y="0"/>
          <a:ext cx="0" cy="0"/>
          <a:chOff x="0" y="0"/>
          <a:chExt cx="0" cy="0"/>
        </a:xfrm>
      </p:grpSpPr>
      <p:sp>
        <p:nvSpPr>
          <p:cNvPr id="66" name="Google Shape;66;p21"/>
          <p:cNvSpPr txBox="1"/>
          <p:nvPr>
            <p:ph type="title"/>
          </p:nvPr>
        </p:nvSpPr>
        <p:spPr>
          <a:xfrm>
            <a:off x="839788" y="457200"/>
            <a:ext cx="3932237" cy="1600200"/>
          </a:xfrm>
          <a:prstGeom prst="rect">
            <a:avLst/>
          </a:prstGeom>
          <a:noFill/>
          <a:ln>
            <a:noFill/>
          </a:ln>
        </p:spPr>
        <p:txBody>
          <a:bodyPr anchorCtr="0" anchor="b" bIns="0" lIns="0" spcFirstLastPara="1" rIns="0" wrap="square" tIns="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21"/>
          <p:cNvSpPr/>
          <p:nvPr>
            <p:ph idx="2" type="pic"/>
          </p:nvPr>
        </p:nvSpPr>
        <p:spPr>
          <a:xfrm>
            <a:off x="5183188" y="987425"/>
            <a:ext cx="6172200" cy="4873625"/>
          </a:xfrm>
          <a:prstGeom prst="rect">
            <a:avLst/>
          </a:prstGeom>
          <a:noFill/>
          <a:ln>
            <a:noFill/>
          </a:ln>
        </p:spPr>
      </p:sp>
      <p:sp>
        <p:nvSpPr>
          <p:cNvPr id="68" name="Google Shape;68;p21"/>
          <p:cNvSpPr txBox="1"/>
          <p:nvPr>
            <p:ph idx="1" type="body"/>
          </p:nvPr>
        </p:nvSpPr>
        <p:spPr>
          <a:xfrm>
            <a:off x="839788" y="2057400"/>
            <a:ext cx="3932237" cy="3811588"/>
          </a:xfrm>
          <a:prstGeom prst="rect">
            <a:avLst/>
          </a:prstGeom>
          <a:noFill/>
          <a:ln>
            <a:noFill/>
          </a:ln>
        </p:spPr>
        <p:txBody>
          <a:bodyPr anchorCtr="0" anchor="t" bIns="0" lIns="0" spcFirstLastPara="1" rIns="0" wrap="square" tIns="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 name="Google Shape;69;p2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2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2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nl-NL"/>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2"/>
          <p:cNvSpPr txBox="1"/>
          <p:nvPr>
            <p:ph type="title"/>
          </p:nvPr>
        </p:nvSpPr>
        <p:spPr>
          <a:xfrm>
            <a:off x="838200" y="365125"/>
            <a:ext cx="10515600" cy="1325563"/>
          </a:xfrm>
          <a:prstGeom prst="rect">
            <a:avLst/>
          </a:prstGeom>
          <a:noFill/>
          <a:ln>
            <a:noFill/>
          </a:ln>
        </p:spPr>
        <p:txBody>
          <a:bodyPr anchorCtr="0" anchor="ctr" bIns="0" lIns="0" spcFirstLastPara="1" rIns="0" wrap="square" tIns="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2"/>
          <p:cNvSpPr txBox="1"/>
          <p:nvPr>
            <p:ph idx="1" type="body"/>
          </p:nvPr>
        </p:nvSpPr>
        <p:spPr>
          <a:xfrm>
            <a:off x="838200" y="1825625"/>
            <a:ext cx="10515600" cy="4351338"/>
          </a:xfrm>
          <a:prstGeom prst="rect">
            <a:avLst/>
          </a:prstGeom>
          <a:noFill/>
          <a:ln>
            <a:noFill/>
          </a:ln>
        </p:spPr>
        <p:txBody>
          <a:bodyPr anchorCtr="0" anchor="t" bIns="0" lIns="0" spcFirstLastPara="1" rIns="0" wrap="square" tIns="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1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1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1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nl-NL"/>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7.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3.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6.gif"/></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1"/>
          <p:cNvSpPr txBox="1"/>
          <p:nvPr/>
        </p:nvSpPr>
        <p:spPr>
          <a:xfrm>
            <a:off x="733192" y="3512329"/>
            <a:ext cx="4845600" cy="8928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nl-NL" sz="5800">
                <a:solidFill>
                  <a:srgbClr val="002060"/>
                </a:solidFill>
                <a:latin typeface="Quattrocento Sans"/>
                <a:ea typeface="Quattrocento Sans"/>
                <a:cs typeface="Quattrocento Sans"/>
                <a:sym typeface="Quattrocento Sans"/>
              </a:rPr>
              <a:t>User Research</a:t>
            </a:r>
            <a:endParaRPr sz="1800"/>
          </a:p>
        </p:txBody>
      </p:sp>
      <p:sp>
        <p:nvSpPr>
          <p:cNvPr id="90" name="Google Shape;90;p1"/>
          <p:cNvSpPr/>
          <p:nvPr/>
        </p:nvSpPr>
        <p:spPr>
          <a:xfrm>
            <a:off x="805067" y="5964321"/>
            <a:ext cx="3536100" cy="4923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i="1" lang="nl-NL" sz="1700">
                <a:solidFill>
                  <a:srgbClr val="002060"/>
                </a:solidFill>
                <a:latin typeface="Calibri"/>
                <a:ea typeface="Calibri"/>
                <a:cs typeface="Calibri"/>
                <a:sym typeface="Calibri"/>
              </a:rPr>
              <a:t>Group 1, Homodeus</a:t>
            </a:r>
            <a:r>
              <a:rPr b="0" i="1" lang="nl-NL" sz="1700" u="none" cap="none" strike="noStrike">
                <a:solidFill>
                  <a:srgbClr val="002060"/>
                </a:solidFill>
                <a:latin typeface="Calibri"/>
                <a:ea typeface="Calibri"/>
                <a:cs typeface="Calibri"/>
                <a:sym typeface="Calibri"/>
              </a:rPr>
              <a:t> </a:t>
            </a:r>
            <a:endParaRPr sz="1500"/>
          </a:p>
        </p:txBody>
      </p:sp>
      <p:grpSp>
        <p:nvGrpSpPr>
          <p:cNvPr id="91" name="Google Shape;91;p1"/>
          <p:cNvGrpSpPr/>
          <p:nvPr/>
        </p:nvGrpSpPr>
        <p:grpSpPr>
          <a:xfrm>
            <a:off x="2950669" y="-4116586"/>
            <a:ext cx="12607266" cy="14624732"/>
            <a:chOff x="2950669" y="-4116586"/>
            <a:chExt cx="12607266" cy="14624732"/>
          </a:xfrm>
        </p:grpSpPr>
        <p:sp>
          <p:nvSpPr>
            <p:cNvPr id="92" name="Google Shape;92;p1"/>
            <p:cNvSpPr/>
            <p:nvPr/>
          </p:nvSpPr>
          <p:spPr>
            <a:xfrm rot="9420272">
              <a:off x="4855953" y="-2246936"/>
              <a:ext cx="8673602" cy="11518530"/>
            </a:xfrm>
            <a:custGeom>
              <a:rect b="b" l="l" r="r" t="t"/>
              <a:pathLst>
                <a:path extrusionOk="0" h="3315" w="2492">
                  <a:moveTo>
                    <a:pt x="1166" y="2419"/>
                  </a:moveTo>
                  <a:cubicBezTo>
                    <a:pt x="1505" y="1277"/>
                    <a:pt x="486" y="1533"/>
                    <a:pt x="243" y="912"/>
                  </a:cubicBezTo>
                  <a:cubicBezTo>
                    <a:pt x="0" y="292"/>
                    <a:pt x="291" y="31"/>
                    <a:pt x="449" y="15"/>
                  </a:cubicBezTo>
                  <a:cubicBezTo>
                    <a:pt x="607" y="0"/>
                    <a:pt x="716" y="54"/>
                    <a:pt x="766" y="302"/>
                  </a:cubicBezTo>
                  <a:cubicBezTo>
                    <a:pt x="817" y="551"/>
                    <a:pt x="1312" y="508"/>
                    <a:pt x="1651" y="481"/>
                  </a:cubicBezTo>
                  <a:cubicBezTo>
                    <a:pt x="1989" y="454"/>
                    <a:pt x="2492" y="733"/>
                    <a:pt x="2239" y="1238"/>
                  </a:cubicBezTo>
                  <a:cubicBezTo>
                    <a:pt x="1986" y="1743"/>
                    <a:pt x="2000" y="1716"/>
                    <a:pt x="2186" y="2201"/>
                  </a:cubicBezTo>
                  <a:cubicBezTo>
                    <a:pt x="2372" y="2685"/>
                    <a:pt x="2165" y="2928"/>
                    <a:pt x="2165" y="2928"/>
                  </a:cubicBezTo>
                  <a:cubicBezTo>
                    <a:pt x="2165" y="2928"/>
                    <a:pt x="1791" y="3315"/>
                    <a:pt x="1400" y="3100"/>
                  </a:cubicBezTo>
                  <a:cubicBezTo>
                    <a:pt x="1008" y="2885"/>
                    <a:pt x="1166" y="2419"/>
                    <a:pt x="1166" y="2419"/>
                  </a:cubicBezTo>
                  <a:close/>
                </a:path>
              </a:pathLst>
            </a:custGeom>
            <a:gradFill>
              <a:gsLst>
                <a:gs pos="0">
                  <a:srgbClr val="80DEDE"/>
                </a:gs>
                <a:gs pos="53500">
                  <a:srgbClr val="85C1E7"/>
                </a:gs>
                <a:gs pos="100000">
                  <a:srgbClr val="878C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93" name="Google Shape;93;p1"/>
            <p:cNvSpPr/>
            <p:nvPr/>
          </p:nvSpPr>
          <p:spPr>
            <a:xfrm rot="9420272">
              <a:off x="5048022" y="-2833465"/>
              <a:ext cx="8756895" cy="10755934"/>
            </a:xfrm>
            <a:custGeom>
              <a:rect b="b" l="l" r="r" t="t"/>
              <a:pathLst>
                <a:path extrusionOk="0" h="3095" w="2516">
                  <a:moveTo>
                    <a:pt x="1504" y="2980"/>
                  </a:moveTo>
                  <a:cubicBezTo>
                    <a:pt x="1504" y="2980"/>
                    <a:pt x="1958" y="3095"/>
                    <a:pt x="2237" y="2283"/>
                  </a:cubicBezTo>
                  <a:cubicBezTo>
                    <a:pt x="2516" y="1472"/>
                    <a:pt x="1745" y="1159"/>
                    <a:pt x="1468" y="1052"/>
                  </a:cubicBezTo>
                  <a:cubicBezTo>
                    <a:pt x="1191" y="945"/>
                    <a:pt x="1126" y="907"/>
                    <a:pt x="979" y="648"/>
                  </a:cubicBezTo>
                  <a:cubicBezTo>
                    <a:pt x="832" y="389"/>
                    <a:pt x="822" y="0"/>
                    <a:pt x="411" y="195"/>
                  </a:cubicBezTo>
                  <a:cubicBezTo>
                    <a:pt x="0" y="391"/>
                    <a:pt x="384" y="948"/>
                    <a:pt x="397" y="1117"/>
                  </a:cubicBezTo>
                  <a:cubicBezTo>
                    <a:pt x="411" y="1286"/>
                    <a:pt x="128" y="1580"/>
                    <a:pt x="194" y="1767"/>
                  </a:cubicBezTo>
                  <a:cubicBezTo>
                    <a:pt x="259" y="1954"/>
                    <a:pt x="273" y="2154"/>
                    <a:pt x="866" y="2349"/>
                  </a:cubicBezTo>
                  <a:cubicBezTo>
                    <a:pt x="866" y="2349"/>
                    <a:pt x="1186" y="2374"/>
                    <a:pt x="1275" y="2766"/>
                  </a:cubicBezTo>
                  <a:cubicBezTo>
                    <a:pt x="1275" y="2766"/>
                    <a:pt x="1340" y="2988"/>
                    <a:pt x="1504" y="2980"/>
                  </a:cubicBezTo>
                  <a:close/>
                </a:path>
              </a:pathLst>
            </a:custGeom>
            <a:gradFill>
              <a:gsLst>
                <a:gs pos="0">
                  <a:srgbClr val="7CEFD8"/>
                </a:gs>
                <a:gs pos="51000">
                  <a:srgbClr val="6672E4"/>
                </a:gs>
                <a:gs pos="100000">
                  <a:srgbClr val="882BE5"/>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94" name="Google Shape;94;p1"/>
            <p:cNvSpPr/>
            <p:nvPr/>
          </p:nvSpPr>
          <p:spPr>
            <a:xfrm rot="9420272">
              <a:off x="5218811" y="-1993836"/>
              <a:ext cx="7570428" cy="10122905"/>
            </a:xfrm>
            <a:custGeom>
              <a:rect b="b" l="l" r="r" t="t"/>
              <a:pathLst>
                <a:path extrusionOk="0" h="2913" w="2175">
                  <a:moveTo>
                    <a:pt x="1896" y="2283"/>
                  </a:moveTo>
                  <a:cubicBezTo>
                    <a:pt x="1770" y="2651"/>
                    <a:pt x="1607" y="2829"/>
                    <a:pt x="1467" y="2913"/>
                  </a:cubicBezTo>
                  <a:cubicBezTo>
                    <a:pt x="1397" y="2909"/>
                    <a:pt x="1324" y="2889"/>
                    <a:pt x="1250" y="2849"/>
                  </a:cubicBezTo>
                  <a:cubicBezTo>
                    <a:pt x="858" y="2634"/>
                    <a:pt x="1016" y="2168"/>
                    <a:pt x="1016" y="2168"/>
                  </a:cubicBezTo>
                  <a:cubicBezTo>
                    <a:pt x="1354" y="1026"/>
                    <a:pt x="336" y="1282"/>
                    <a:pt x="93" y="661"/>
                  </a:cubicBezTo>
                  <a:cubicBezTo>
                    <a:pt x="28" y="495"/>
                    <a:pt x="1" y="354"/>
                    <a:pt x="0" y="238"/>
                  </a:cubicBezTo>
                  <a:cubicBezTo>
                    <a:pt x="20" y="222"/>
                    <a:pt x="44" y="208"/>
                    <a:pt x="70" y="195"/>
                  </a:cubicBezTo>
                  <a:cubicBezTo>
                    <a:pt x="481" y="0"/>
                    <a:pt x="491" y="389"/>
                    <a:pt x="638" y="648"/>
                  </a:cubicBezTo>
                  <a:cubicBezTo>
                    <a:pt x="785" y="907"/>
                    <a:pt x="850" y="945"/>
                    <a:pt x="1127" y="1052"/>
                  </a:cubicBezTo>
                  <a:cubicBezTo>
                    <a:pt x="1404" y="1159"/>
                    <a:pt x="2175" y="1472"/>
                    <a:pt x="1896" y="2283"/>
                  </a:cubicBezTo>
                  <a:close/>
                </a:path>
              </a:pathLst>
            </a:custGeom>
            <a:gradFill>
              <a:gsLst>
                <a:gs pos="0">
                  <a:srgbClr val="882BE5"/>
                </a:gs>
                <a:gs pos="19000">
                  <a:srgbClr val="6672E4"/>
                </a:gs>
                <a:gs pos="100000">
                  <a:srgbClr val="7CEFD8"/>
                </a:gs>
              </a:gsLst>
              <a:lin ang="102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95" name="Google Shape;95;p1"/>
          <p:cNvSpPr/>
          <p:nvPr/>
        </p:nvSpPr>
        <p:spPr>
          <a:xfrm>
            <a:off x="805070" y="4405126"/>
            <a:ext cx="1138800" cy="5811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i="1" lang="nl-NL" sz="2500">
                <a:solidFill>
                  <a:srgbClr val="002060"/>
                </a:solidFill>
                <a:latin typeface="Calibri"/>
                <a:ea typeface="Calibri"/>
                <a:cs typeface="Calibri"/>
                <a:sym typeface="Calibri"/>
              </a:rPr>
              <a:t>Update</a:t>
            </a:r>
            <a:endParaRPr sz="23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2"/>
          <p:cNvSpPr txBox="1"/>
          <p:nvPr/>
        </p:nvSpPr>
        <p:spPr>
          <a:xfrm>
            <a:off x="1183821" y="738390"/>
            <a:ext cx="4845600" cy="4926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nl-NL" sz="3200">
                <a:solidFill>
                  <a:srgbClr val="002060"/>
                </a:solidFill>
                <a:latin typeface="Quattrocento Sans"/>
                <a:ea typeface="Quattrocento Sans"/>
                <a:cs typeface="Quattrocento Sans"/>
                <a:sym typeface="Quattrocento Sans"/>
              </a:rPr>
              <a:t>AGENDA</a:t>
            </a:r>
            <a:endParaRPr/>
          </a:p>
        </p:txBody>
      </p:sp>
      <p:cxnSp>
        <p:nvCxnSpPr>
          <p:cNvPr id="102" name="Google Shape;102;p2"/>
          <p:cNvCxnSpPr/>
          <p:nvPr/>
        </p:nvCxnSpPr>
        <p:spPr>
          <a:xfrm>
            <a:off x="740229" y="0"/>
            <a:ext cx="0" cy="6357300"/>
          </a:xfrm>
          <a:prstGeom prst="straightConnector1">
            <a:avLst/>
          </a:prstGeom>
          <a:noFill/>
          <a:ln cap="flat" cmpd="sng" w="9525">
            <a:solidFill>
              <a:srgbClr val="BFBFBF"/>
            </a:solidFill>
            <a:prstDash val="solid"/>
            <a:miter lim="800000"/>
            <a:headEnd len="sm" w="sm" type="none"/>
            <a:tailEnd len="sm" w="sm" type="none"/>
          </a:ln>
        </p:spPr>
      </p:cxnSp>
      <p:grpSp>
        <p:nvGrpSpPr>
          <p:cNvPr id="103" name="Google Shape;103;p2"/>
          <p:cNvGrpSpPr/>
          <p:nvPr/>
        </p:nvGrpSpPr>
        <p:grpSpPr>
          <a:xfrm>
            <a:off x="518433" y="1946798"/>
            <a:ext cx="4201542" cy="1897728"/>
            <a:chOff x="518433" y="1757032"/>
            <a:chExt cx="4201542" cy="1897728"/>
          </a:xfrm>
        </p:grpSpPr>
        <p:grpSp>
          <p:nvGrpSpPr>
            <p:cNvPr id="104" name="Google Shape;104;p2"/>
            <p:cNvGrpSpPr/>
            <p:nvPr/>
          </p:nvGrpSpPr>
          <p:grpSpPr>
            <a:xfrm>
              <a:off x="518433" y="1757032"/>
              <a:ext cx="4201542" cy="362400"/>
              <a:chOff x="518433" y="1916109"/>
              <a:chExt cx="4201542" cy="362400"/>
            </a:xfrm>
          </p:grpSpPr>
          <p:sp>
            <p:nvSpPr>
              <p:cNvPr id="105" name="Google Shape;105;p2"/>
              <p:cNvSpPr/>
              <p:nvPr/>
            </p:nvSpPr>
            <p:spPr>
              <a:xfrm>
                <a:off x="518433" y="1981199"/>
                <a:ext cx="443700" cy="232200"/>
              </a:xfrm>
              <a:prstGeom prst="roundRect">
                <a:avLst>
                  <a:gd fmla="val 50000" name="adj"/>
                </a:avLst>
              </a:prstGeom>
              <a:noFill/>
              <a:ln cap="flat" cmpd="sng" w="12700">
                <a:solidFill>
                  <a:srgbClr val="3F3F3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06" name="Google Shape;106;p2"/>
              <p:cNvSpPr/>
              <p:nvPr/>
            </p:nvSpPr>
            <p:spPr>
              <a:xfrm>
                <a:off x="1183875" y="1916109"/>
                <a:ext cx="3536100" cy="3624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i="1" lang="nl-NL" sz="2200">
                    <a:solidFill>
                      <a:srgbClr val="002060"/>
                    </a:solidFill>
                    <a:latin typeface="Calibri"/>
                    <a:ea typeface="Calibri"/>
                    <a:cs typeface="Calibri"/>
                    <a:sym typeface="Calibri"/>
                  </a:rPr>
                  <a:t>Surveys</a:t>
                </a:r>
                <a:endParaRPr sz="2200"/>
              </a:p>
            </p:txBody>
          </p:sp>
        </p:grpSp>
        <p:grpSp>
          <p:nvGrpSpPr>
            <p:cNvPr id="107" name="Google Shape;107;p2"/>
            <p:cNvGrpSpPr/>
            <p:nvPr/>
          </p:nvGrpSpPr>
          <p:grpSpPr>
            <a:xfrm>
              <a:off x="518533" y="2268811"/>
              <a:ext cx="4201442" cy="362400"/>
              <a:chOff x="518533" y="2210949"/>
              <a:chExt cx="4201442" cy="362400"/>
            </a:xfrm>
          </p:grpSpPr>
          <p:sp>
            <p:nvSpPr>
              <p:cNvPr id="108" name="Google Shape;108;p2"/>
              <p:cNvSpPr/>
              <p:nvPr/>
            </p:nvSpPr>
            <p:spPr>
              <a:xfrm>
                <a:off x="518533" y="2276002"/>
                <a:ext cx="443700" cy="232200"/>
              </a:xfrm>
              <a:prstGeom prst="roundRect">
                <a:avLst>
                  <a:gd fmla="val 50000" name="adj"/>
                </a:avLst>
              </a:prstGeom>
              <a:noFill/>
              <a:ln cap="flat" cmpd="sng" w="12700">
                <a:solidFill>
                  <a:srgbClr val="3F3F3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09" name="Google Shape;109;p2"/>
              <p:cNvSpPr/>
              <p:nvPr/>
            </p:nvSpPr>
            <p:spPr>
              <a:xfrm>
                <a:off x="1183875" y="2210949"/>
                <a:ext cx="3536100" cy="3624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i="1" lang="nl-NL" sz="2200">
                    <a:solidFill>
                      <a:srgbClr val="002060"/>
                    </a:solidFill>
                    <a:latin typeface="Calibri"/>
                    <a:ea typeface="Calibri"/>
                    <a:cs typeface="Calibri"/>
                    <a:sym typeface="Calibri"/>
                  </a:rPr>
                  <a:t>Interviews</a:t>
                </a:r>
                <a:endParaRPr sz="2200"/>
              </a:p>
            </p:txBody>
          </p:sp>
        </p:grpSp>
        <p:grpSp>
          <p:nvGrpSpPr>
            <p:cNvPr id="110" name="Google Shape;110;p2"/>
            <p:cNvGrpSpPr/>
            <p:nvPr/>
          </p:nvGrpSpPr>
          <p:grpSpPr>
            <a:xfrm>
              <a:off x="518433" y="2780584"/>
              <a:ext cx="4201542" cy="362400"/>
              <a:chOff x="518433" y="2519708"/>
              <a:chExt cx="4201542" cy="362400"/>
            </a:xfrm>
          </p:grpSpPr>
          <p:sp>
            <p:nvSpPr>
              <p:cNvPr id="111" name="Google Shape;111;p2"/>
              <p:cNvSpPr/>
              <p:nvPr/>
            </p:nvSpPr>
            <p:spPr>
              <a:xfrm>
                <a:off x="518433" y="2584705"/>
                <a:ext cx="443700" cy="232200"/>
              </a:xfrm>
              <a:prstGeom prst="roundRect">
                <a:avLst>
                  <a:gd fmla="val 50000" name="adj"/>
                </a:avLst>
              </a:prstGeom>
              <a:noFill/>
              <a:ln cap="flat" cmpd="sng" w="12700">
                <a:solidFill>
                  <a:srgbClr val="3F3F3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12" name="Google Shape;112;p2"/>
              <p:cNvSpPr/>
              <p:nvPr/>
            </p:nvSpPr>
            <p:spPr>
              <a:xfrm>
                <a:off x="1183875" y="2519708"/>
                <a:ext cx="3536100" cy="3624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i="1" lang="nl-NL" sz="2200">
                    <a:solidFill>
                      <a:srgbClr val="002060"/>
                    </a:solidFill>
                    <a:latin typeface="Calibri"/>
                    <a:ea typeface="Calibri"/>
                    <a:cs typeface="Calibri"/>
                    <a:sym typeface="Calibri"/>
                  </a:rPr>
                  <a:t>Transcripts</a:t>
                </a:r>
                <a:endParaRPr sz="2200"/>
              </a:p>
            </p:txBody>
          </p:sp>
        </p:grpSp>
        <p:grpSp>
          <p:nvGrpSpPr>
            <p:cNvPr id="113" name="Google Shape;113;p2"/>
            <p:cNvGrpSpPr/>
            <p:nvPr/>
          </p:nvGrpSpPr>
          <p:grpSpPr>
            <a:xfrm>
              <a:off x="518533" y="3292360"/>
              <a:ext cx="4201442" cy="362400"/>
              <a:chOff x="518533" y="2828471"/>
              <a:chExt cx="4201442" cy="362400"/>
            </a:xfrm>
          </p:grpSpPr>
          <p:sp>
            <p:nvSpPr>
              <p:cNvPr id="114" name="Google Shape;114;p2"/>
              <p:cNvSpPr/>
              <p:nvPr/>
            </p:nvSpPr>
            <p:spPr>
              <a:xfrm>
                <a:off x="518533" y="2893408"/>
                <a:ext cx="443700" cy="232200"/>
              </a:xfrm>
              <a:prstGeom prst="roundRect">
                <a:avLst>
                  <a:gd fmla="val 50000" name="adj"/>
                </a:avLst>
              </a:prstGeom>
              <a:noFill/>
              <a:ln cap="flat" cmpd="sng" w="12700">
                <a:solidFill>
                  <a:srgbClr val="3F3F3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15" name="Google Shape;115;p2"/>
              <p:cNvSpPr/>
              <p:nvPr/>
            </p:nvSpPr>
            <p:spPr>
              <a:xfrm>
                <a:off x="1183875" y="2828471"/>
                <a:ext cx="3536100" cy="3624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i="1" lang="nl-NL" sz="2200">
                    <a:solidFill>
                      <a:srgbClr val="002060"/>
                    </a:solidFill>
                    <a:latin typeface="Calibri"/>
                    <a:ea typeface="Calibri"/>
                    <a:cs typeface="Calibri"/>
                    <a:sym typeface="Calibri"/>
                  </a:rPr>
                  <a:t>Persona’s</a:t>
                </a:r>
                <a:endParaRPr i="1" sz="2200">
                  <a:solidFill>
                    <a:srgbClr val="002060"/>
                  </a:solidFill>
                  <a:latin typeface="Calibri"/>
                  <a:ea typeface="Calibri"/>
                  <a:cs typeface="Calibri"/>
                  <a:sym typeface="Calibri"/>
                </a:endParaRPr>
              </a:p>
            </p:txBody>
          </p:sp>
        </p:grpSp>
      </p:grpSp>
      <p:sp>
        <p:nvSpPr>
          <p:cNvPr id="116" name="Google Shape;116;p2"/>
          <p:cNvSpPr/>
          <p:nvPr/>
        </p:nvSpPr>
        <p:spPr>
          <a:xfrm>
            <a:off x="713852" y="6330880"/>
            <a:ext cx="52754" cy="52754"/>
          </a:xfrm>
          <a:prstGeom prst="ellipse">
            <a:avLst/>
          </a:pr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17" name="Google Shape;117;p2"/>
          <p:cNvSpPr/>
          <p:nvPr/>
        </p:nvSpPr>
        <p:spPr>
          <a:xfrm>
            <a:off x="713852" y="567838"/>
            <a:ext cx="52800" cy="52800"/>
          </a:xfrm>
          <a:prstGeom prst="ellipse">
            <a:avLst/>
          </a:pr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nvGrpSpPr>
          <p:cNvPr descr="Deze afbeelding is een vrouwenhandschrift op een vel papier. " id="118" name="Google Shape;118;p2"/>
          <p:cNvGrpSpPr/>
          <p:nvPr/>
        </p:nvGrpSpPr>
        <p:grpSpPr>
          <a:xfrm>
            <a:off x="3452447" y="-1107447"/>
            <a:ext cx="8739543" cy="8952049"/>
            <a:chOff x="4597682" y="-965685"/>
            <a:chExt cx="7594320" cy="7778979"/>
          </a:xfrm>
        </p:grpSpPr>
        <p:sp>
          <p:nvSpPr>
            <p:cNvPr id="119" name="Google Shape;119;p2"/>
            <p:cNvSpPr/>
            <p:nvPr/>
          </p:nvSpPr>
          <p:spPr>
            <a:xfrm>
              <a:off x="4597682" y="-6899"/>
              <a:ext cx="7594319" cy="6820193"/>
            </a:xfrm>
            <a:custGeom>
              <a:rect b="b" l="l" r="r" t="t"/>
              <a:pathLst>
                <a:path extrusionOk="0" h="2026" w="2254">
                  <a:moveTo>
                    <a:pt x="2254" y="0"/>
                  </a:moveTo>
                  <a:cubicBezTo>
                    <a:pt x="2254" y="2026"/>
                    <a:pt x="2254" y="2026"/>
                    <a:pt x="2254" y="2026"/>
                  </a:cubicBezTo>
                  <a:cubicBezTo>
                    <a:pt x="2243" y="2005"/>
                    <a:pt x="2206" y="1966"/>
                    <a:pt x="2091" y="1927"/>
                  </a:cubicBezTo>
                  <a:cubicBezTo>
                    <a:pt x="2029" y="1906"/>
                    <a:pt x="1944" y="1885"/>
                    <a:pt x="1829" y="1867"/>
                  </a:cubicBezTo>
                  <a:cubicBezTo>
                    <a:pt x="1814" y="1865"/>
                    <a:pt x="1800" y="1862"/>
                    <a:pt x="1784" y="1860"/>
                  </a:cubicBezTo>
                  <a:cubicBezTo>
                    <a:pt x="1606" y="1835"/>
                    <a:pt x="1361" y="1816"/>
                    <a:pt x="1025" y="1812"/>
                  </a:cubicBezTo>
                  <a:cubicBezTo>
                    <a:pt x="0" y="1800"/>
                    <a:pt x="66" y="1196"/>
                    <a:pt x="330" y="1005"/>
                  </a:cubicBezTo>
                  <a:cubicBezTo>
                    <a:pt x="580" y="825"/>
                    <a:pt x="686" y="680"/>
                    <a:pt x="662" y="430"/>
                  </a:cubicBezTo>
                  <a:cubicBezTo>
                    <a:pt x="638" y="181"/>
                    <a:pt x="770" y="0"/>
                    <a:pt x="770" y="0"/>
                  </a:cubicBezTo>
                  <a:lnTo>
                    <a:pt x="2254" y="0"/>
                  </a:lnTo>
                  <a:close/>
                </a:path>
              </a:pathLst>
            </a:custGeom>
            <a:gradFill>
              <a:gsLst>
                <a:gs pos="0">
                  <a:srgbClr val="7CEFD8"/>
                </a:gs>
                <a:gs pos="55000">
                  <a:srgbClr val="6672E4"/>
                </a:gs>
                <a:gs pos="100000">
                  <a:srgbClr val="882BE5"/>
                </a:gs>
              </a:gsLst>
              <a:lin ang="48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120" name="Google Shape;120;p2"/>
            <p:cNvSpPr/>
            <p:nvPr/>
          </p:nvSpPr>
          <p:spPr>
            <a:xfrm>
              <a:off x="7013242" y="1441003"/>
              <a:ext cx="4110752" cy="3954852"/>
            </a:xfrm>
            <a:custGeom>
              <a:rect b="b" l="l" r="r" t="t"/>
              <a:pathLst>
                <a:path extrusionOk="0" h="2207" w="2294">
                  <a:moveTo>
                    <a:pt x="0" y="221"/>
                  </a:moveTo>
                  <a:lnTo>
                    <a:pt x="1809" y="0"/>
                  </a:lnTo>
                  <a:lnTo>
                    <a:pt x="2294" y="1957"/>
                  </a:lnTo>
                  <a:lnTo>
                    <a:pt x="432" y="2207"/>
                  </a:lnTo>
                  <a:lnTo>
                    <a:pt x="0" y="221"/>
                  </a:lnTo>
                  <a:close/>
                </a:path>
              </a:pathLst>
            </a:custGeom>
            <a:solidFill>
              <a:srgbClr val="C8F4F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121" name="Google Shape;121;p2"/>
            <p:cNvSpPr/>
            <p:nvPr/>
          </p:nvSpPr>
          <p:spPr>
            <a:xfrm>
              <a:off x="7676266" y="1441003"/>
              <a:ext cx="2981818" cy="1632475"/>
            </a:xfrm>
            <a:custGeom>
              <a:rect b="b" l="l" r="r" t="t"/>
              <a:pathLst>
                <a:path extrusionOk="0" h="911" w="1664">
                  <a:moveTo>
                    <a:pt x="0" y="736"/>
                  </a:moveTo>
                  <a:lnTo>
                    <a:pt x="1664" y="911"/>
                  </a:lnTo>
                  <a:lnTo>
                    <a:pt x="1439" y="0"/>
                  </a:lnTo>
                  <a:lnTo>
                    <a:pt x="399" y="127"/>
                  </a:lnTo>
                  <a:lnTo>
                    <a:pt x="0" y="736"/>
                  </a:lnTo>
                  <a:close/>
                </a:path>
              </a:pathLst>
            </a:custGeom>
            <a:solidFill>
              <a:srgbClr val="7CE4E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122" name="Google Shape;122;p2"/>
            <p:cNvSpPr/>
            <p:nvPr/>
          </p:nvSpPr>
          <p:spPr>
            <a:xfrm>
              <a:off x="8108129" y="1426667"/>
              <a:ext cx="1347553" cy="593139"/>
            </a:xfrm>
            <a:custGeom>
              <a:rect b="b" l="l" r="r" t="t"/>
              <a:pathLst>
                <a:path extrusionOk="0" h="331" w="752">
                  <a:moveTo>
                    <a:pt x="752" y="0"/>
                  </a:moveTo>
                  <a:lnTo>
                    <a:pt x="275" y="72"/>
                  </a:lnTo>
                  <a:lnTo>
                    <a:pt x="0" y="331"/>
                  </a:lnTo>
                  <a:lnTo>
                    <a:pt x="752" y="130"/>
                  </a:lnTo>
                  <a:lnTo>
                    <a:pt x="752" y="0"/>
                  </a:lnTo>
                  <a:close/>
                </a:path>
              </a:pathLst>
            </a:custGeom>
            <a:solidFill>
              <a:srgbClr val="ADA4FD"/>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123" name="Google Shape;123;p2"/>
            <p:cNvSpPr/>
            <p:nvPr/>
          </p:nvSpPr>
          <p:spPr>
            <a:xfrm>
              <a:off x="7955812" y="1828066"/>
              <a:ext cx="546548" cy="456950"/>
            </a:xfrm>
            <a:custGeom>
              <a:rect b="b" l="l" r="r" t="t"/>
              <a:pathLst>
                <a:path extrusionOk="0" h="136" w="162">
                  <a:moveTo>
                    <a:pt x="162" y="66"/>
                  </a:moveTo>
                  <a:cubicBezTo>
                    <a:pt x="162" y="66"/>
                    <a:pt x="119" y="116"/>
                    <a:pt x="87" y="130"/>
                  </a:cubicBezTo>
                  <a:cubicBezTo>
                    <a:pt x="72" y="136"/>
                    <a:pt x="53" y="131"/>
                    <a:pt x="36" y="124"/>
                  </a:cubicBezTo>
                  <a:cubicBezTo>
                    <a:pt x="16" y="115"/>
                    <a:pt x="0" y="103"/>
                    <a:pt x="0" y="103"/>
                  </a:cubicBezTo>
                  <a:cubicBezTo>
                    <a:pt x="103" y="0"/>
                    <a:pt x="103" y="0"/>
                    <a:pt x="103" y="0"/>
                  </a:cubicBezTo>
                  <a:cubicBezTo>
                    <a:pt x="148" y="50"/>
                    <a:pt x="148" y="50"/>
                    <a:pt x="148" y="50"/>
                  </a:cubicBezTo>
                  <a:lnTo>
                    <a:pt x="162" y="66"/>
                  </a:lnTo>
                  <a:close/>
                </a:path>
              </a:pathLst>
            </a:custGeom>
            <a:solidFill>
              <a:srgbClr val="D8C4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124" name="Google Shape;124;p2"/>
            <p:cNvSpPr/>
            <p:nvPr/>
          </p:nvSpPr>
          <p:spPr>
            <a:xfrm>
              <a:off x="8077665" y="1996510"/>
              <a:ext cx="424695" cy="288506"/>
            </a:xfrm>
            <a:custGeom>
              <a:rect b="b" l="l" r="r" t="t"/>
              <a:pathLst>
                <a:path extrusionOk="0" h="86" w="126">
                  <a:moveTo>
                    <a:pt x="126" y="16"/>
                  </a:moveTo>
                  <a:cubicBezTo>
                    <a:pt x="126" y="16"/>
                    <a:pt x="83" y="66"/>
                    <a:pt x="51" y="80"/>
                  </a:cubicBezTo>
                  <a:cubicBezTo>
                    <a:pt x="36" y="86"/>
                    <a:pt x="17" y="81"/>
                    <a:pt x="0" y="74"/>
                  </a:cubicBezTo>
                  <a:cubicBezTo>
                    <a:pt x="2" y="70"/>
                    <a:pt x="3" y="65"/>
                    <a:pt x="6" y="61"/>
                  </a:cubicBezTo>
                  <a:cubicBezTo>
                    <a:pt x="6" y="61"/>
                    <a:pt x="54" y="25"/>
                    <a:pt x="112" y="0"/>
                  </a:cubicBezTo>
                  <a:lnTo>
                    <a:pt x="126" y="16"/>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125" name="Google Shape;125;p2"/>
            <p:cNvSpPr/>
            <p:nvPr/>
          </p:nvSpPr>
          <p:spPr>
            <a:xfrm>
              <a:off x="11804938" y="-14067"/>
              <a:ext cx="387063" cy="7168"/>
            </a:xfrm>
            <a:custGeom>
              <a:rect b="b" l="l" r="r" t="t"/>
              <a:pathLst>
                <a:path extrusionOk="0" h="2" w="115">
                  <a:moveTo>
                    <a:pt x="115" y="2"/>
                  </a:moveTo>
                  <a:cubicBezTo>
                    <a:pt x="0" y="2"/>
                    <a:pt x="0" y="2"/>
                    <a:pt x="0" y="2"/>
                  </a:cubicBezTo>
                  <a:cubicBezTo>
                    <a:pt x="73" y="0"/>
                    <a:pt x="115" y="2"/>
                    <a:pt x="115" y="2"/>
                  </a:cubicBezTo>
                  <a:close/>
                </a:path>
              </a:pathLst>
            </a:custGeom>
            <a:solidFill>
              <a:srgbClr val="190E46"/>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nvGrpSpPr>
            <p:cNvPr id="126" name="Google Shape;126;p2"/>
            <p:cNvGrpSpPr/>
            <p:nvPr/>
          </p:nvGrpSpPr>
          <p:grpSpPr>
            <a:xfrm>
              <a:off x="7676266" y="528897"/>
              <a:ext cx="1904852" cy="2230988"/>
              <a:chOff x="7676266" y="528897"/>
              <a:chExt cx="1904852" cy="2230988"/>
            </a:xfrm>
          </p:grpSpPr>
          <p:sp>
            <p:nvSpPr>
              <p:cNvPr id="127" name="Google Shape;127;p2"/>
              <p:cNvSpPr/>
              <p:nvPr/>
            </p:nvSpPr>
            <p:spPr>
              <a:xfrm>
                <a:off x="7676266" y="2195418"/>
                <a:ext cx="589555" cy="564467"/>
              </a:xfrm>
              <a:custGeom>
                <a:rect b="b" l="l" r="r" t="t"/>
                <a:pathLst>
                  <a:path extrusionOk="0" h="168" w="175">
                    <a:moveTo>
                      <a:pt x="138" y="16"/>
                    </a:moveTo>
                    <a:cubicBezTo>
                      <a:pt x="150" y="21"/>
                      <a:pt x="162" y="27"/>
                      <a:pt x="175" y="32"/>
                    </a:cubicBezTo>
                    <a:cubicBezTo>
                      <a:pt x="167" y="40"/>
                      <a:pt x="167" y="40"/>
                      <a:pt x="167" y="40"/>
                    </a:cubicBezTo>
                    <a:cubicBezTo>
                      <a:pt x="109" y="105"/>
                      <a:pt x="109" y="105"/>
                      <a:pt x="109" y="105"/>
                    </a:cubicBezTo>
                    <a:cubicBezTo>
                      <a:pt x="109" y="105"/>
                      <a:pt x="109" y="105"/>
                      <a:pt x="109" y="105"/>
                    </a:cubicBezTo>
                    <a:cubicBezTo>
                      <a:pt x="84" y="133"/>
                      <a:pt x="84" y="133"/>
                      <a:pt x="84" y="133"/>
                    </a:cubicBezTo>
                    <a:cubicBezTo>
                      <a:pt x="0" y="168"/>
                      <a:pt x="0" y="168"/>
                      <a:pt x="0" y="168"/>
                    </a:cubicBezTo>
                    <a:cubicBezTo>
                      <a:pt x="32" y="83"/>
                      <a:pt x="32" y="83"/>
                      <a:pt x="32" y="83"/>
                    </a:cubicBezTo>
                    <a:cubicBezTo>
                      <a:pt x="48" y="63"/>
                      <a:pt x="48" y="63"/>
                      <a:pt x="48" y="63"/>
                    </a:cubicBezTo>
                    <a:cubicBezTo>
                      <a:pt x="65" y="42"/>
                      <a:pt x="65" y="42"/>
                      <a:pt x="65" y="42"/>
                    </a:cubicBezTo>
                    <a:cubicBezTo>
                      <a:pt x="99" y="0"/>
                      <a:pt x="99" y="0"/>
                      <a:pt x="99" y="0"/>
                    </a:cubicBezTo>
                    <a:cubicBezTo>
                      <a:pt x="100" y="0"/>
                      <a:pt x="101" y="1"/>
                      <a:pt x="103" y="1"/>
                    </a:cubicBezTo>
                    <a:cubicBezTo>
                      <a:pt x="104" y="2"/>
                      <a:pt x="106" y="3"/>
                      <a:pt x="108" y="3"/>
                    </a:cubicBezTo>
                    <a:cubicBezTo>
                      <a:pt x="110" y="4"/>
                      <a:pt x="112" y="5"/>
                      <a:pt x="113" y="6"/>
                    </a:cubicBezTo>
                    <a:cubicBezTo>
                      <a:pt x="114" y="6"/>
                      <a:pt x="114" y="6"/>
                      <a:pt x="115" y="6"/>
                    </a:cubicBezTo>
                    <a:cubicBezTo>
                      <a:pt x="115" y="6"/>
                      <a:pt x="115" y="6"/>
                      <a:pt x="115" y="6"/>
                    </a:cubicBezTo>
                    <a:cubicBezTo>
                      <a:pt x="115" y="6"/>
                      <a:pt x="115" y="6"/>
                      <a:pt x="115" y="6"/>
                    </a:cubicBezTo>
                    <a:cubicBezTo>
                      <a:pt x="120" y="8"/>
                      <a:pt x="126" y="11"/>
                      <a:pt x="131" y="13"/>
                    </a:cubicBezTo>
                    <a:cubicBezTo>
                      <a:pt x="133" y="14"/>
                      <a:pt x="134" y="15"/>
                      <a:pt x="136" y="15"/>
                    </a:cubicBezTo>
                    <a:cubicBezTo>
                      <a:pt x="137" y="16"/>
                      <a:pt x="137" y="16"/>
                      <a:pt x="138" y="16"/>
                    </a:cubicBezTo>
                    <a:close/>
                  </a:path>
                </a:pathLst>
              </a:custGeom>
              <a:gradFill>
                <a:gsLst>
                  <a:gs pos="0">
                    <a:srgbClr val="03002F"/>
                  </a:gs>
                  <a:gs pos="100000">
                    <a:srgbClr val="F870FF"/>
                  </a:gs>
                </a:gsLst>
                <a:lin ang="19799999"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128" name="Google Shape;128;p2"/>
              <p:cNvSpPr/>
              <p:nvPr/>
            </p:nvSpPr>
            <p:spPr>
              <a:xfrm>
                <a:off x="8009570" y="528897"/>
                <a:ext cx="1571548" cy="1774039"/>
              </a:xfrm>
              <a:custGeom>
                <a:rect b="b" l="l" r="r" t="t"/>
                <a:pathLst>
                  <a:path extrusionOk="0" h="527" w="466">
                    <a:moveTo>
                      <a:pt x="454" y="77"/>
                    </a:moveTo>
                    <a:cubicBezTo>
                      <a:pt x="453" y="78"/>
                      <a:pt x="452" y="80"/>
                      <a:pt x="450" y="81"/>
                    </a:cubicBezTo>
                    <a:cubicBezTo>
                      <a:pt x="241" y="334"/>
                      <a:pt x="241" y="334"/>
                      <a:pt x="241" y="334"/>
                    </a:cubicBezTo>
                    <a:cubicBezTo>
                      <a:pt x="228" y="350"/>
                      <a:pt x="228" y="350"/>
                      <a:pt x="228" y="350"/>
                    </a:cubicBezTo>
                    <a:cubicBezTo>
                      <a:pt x="184" y="403"/>
                      <a:pt x="184" y="403"/>
                      <a:pt x="184" y="403"/>
                    </a:cubicBezTo>
                    <a:cubicBezTo>
                      <a:pt x="162" y="429"/>
                      <a:pt x="162" y="429"/>
                      <a:pt x="162" y="429"/>
                    </a:cubicBezTo>
                    <a:cubicBezTo>
                      <a:pt x="134" y="461"/>
                      <a:pt x="134" y="461"/>
                      <a:pt x="134" y="461"/>
                    </a:cubicBezTo>
                    <a:cubicBezTo>
                      <a:pt x="76" y="527"/>
                      <a:pt x="76" y="527"/>
                      <a:pt x="76" y="527"/>
                    </a:cubicBezTo>
                    <a:cubicBezTo>
                      <a:pt x="63" y="522"/>
                      <a:pt x="51" y="516"/>
                      <a:pt x="39" y="511"/>
                    </a:cubicBezTo>
                    <a:cubicBezTo>
                      <a:pt x="38" y="511"/>
                      <a:pt x="38" y="511"/>
                      <a:pt x="37" y="510"/>
                    </a:cubicBezTo>
                    <a:cubicBezTo>
                      <a:pt x="35" y="510"/>
                      <a:pt x="34" y="509"/>
                      <a:pt x="32" y="508"/>
                    </a:cubicBezTo>
                    <a:cubicBezTo>
                      <a:pt x="27" y="506"/>
                      <a:pt x="21" y="503"/>
                      <a:pt x="16" y="501"/>
                    </a:cubicBezTo>
                    <a:cubicBezTo>
                      <a:pt x="16" y="501"/>
                      <a:pt x="16" y="501"/>
                      <a:pt x="16" y="501"/>
                    </a:cubicBezTo>
                    <a:cubicBezTo>
                      <a:pt x="16" y="501"/>
                      <a:pt x="16" y="501"/>
                      <a:pt x="16" y="501"/>
                    </a:cubicBezTo>
                    <a:cubicBezTo>
                      <a:pt x="15" y="501"/>
                      <a:pt x="15" y="501"/>
                      <a:pt x="14" y="501"/>
                    </a:cubicBezTo>
                    <a:cubicBezTo>
                      <a:pt x="13" y="500"/>
                      <a:pt x="11" y="499"/>
                      <a:pt x="9" y="498"/>
                    </a:cubicBezTo>
                    <a:cubicBezTo>
                      <a:pt x="7" y="498"/>
                      <a:pt x="5" y="497"/>
                      <a:pt x="4" y="496"/>
                    </a:cubicBezTo>
                    <a:cubicBezTo>
                      <a:pt x="2" y="496"/>
                      <a:pt x="1" y="495"/>
                      <a:pt x="0" y="495"/>
                    </a:cubicBezTo>
                    <a:cubicBezTo>
                      <a:pt x="378" y="24"/>
                      <a:pt x="378" y="24"/>
                      <a:pt x="378" y="24"/>
                    </a:cubicBezTo>
                    <a:cubicBezTo>
                      <a:pt x="394" y="4"/>
                      <a:pt x="423" y="0"/>
                      <a:pt x="443" y="16"/>
                    </a:cubicBezTo>
                    <a:cubicBezTo>
                      <a:pt x="462" y="31"/>
                      <a:pt x="466" y="57"/>
                      <a:pt x="454" y="77"/>
                    </a:cubicBezTo>
                    <a:close/>
                  </a:path>
                </a:pathLst>
              </a:custGeom>
              <a:gradFill>
                <a:gsLst>
                  <a:gs pos="0">
                    <a:srgbClr val="03002F"/>
                  </a:gs>
                  <a:gs pos="100000">
                    <a:srgbClr val="F870FF"/>
                  </a:gs>
                </a:gsLst>
                <a:lin ang="19799999"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29" name="Google Shape;129;p2"/>
            <p:cNvSpPr/>
            <p:nvPr/>
          </p:nvSpPr>
          <p:spPr>
            <a:xfrm>
              <a:off x="7609964" y="1441003"/>
              <a:ext cx="4582038" cy="5372291"/>
            </a:xfrm>
            <a:custGeom>
              <a:rect b="b" l="l" r="r" t="t"/>
              <a:pathLst>
                <a:path extrusionOk="0" h="1596" w="1360">
                  <a:moveTo>
                    <a:pt x="1360" y="1194"/>
                  </a:moveTo>
                  <a:cubicBezTo>
                    <a:pt x="1360" y="1596"/>
                    <a:pt x="1360" y="1596"/>
                    <a:pt x="1360" y="1596"/>
                  </a:cubicBezTo>
                  <a:cubicBezTo>
                    <a:pt x="1349" y="1575"/>
                    <a:pt x="1312" y="1536"/>
                    <a:pt x="1197" y="1497"/>
                  </a:cubicBezTo>
                  <a:cubicBezTo>
                    <a:pt x="1135" y="1476"/>
                    <a:pt x="1050" y="1455"/>
                    <a:pt x="935" y="1437"/>
                  </a:cubicBezTo>
                  <a:cubicBezTo>
                    <a:pt x="897" y="1361"/>
                    <a:pt x="867" y="1277"/>
                    <a:pt x="847" y="1188"/>
                  </a:cubicBezTo>
                  <a:cubicBezTo>
                    <a:pt x="838" y="1147"/>
                    <a:pt x="830" y="1108"/>
                    <a:pt x="823" y="1072"/>
                  </a:cubicBezTo>
                  <a:cubicBezTo>
                    <a:pt x="785" y="876"/>
                    <a:pt x="776" y="752"/>
                    <a:pt x="763" y="674"/>
                  </a:cubicBezTo>
                  <a:cubicBezTo>
                    <a:pt x="761" y="659"/>
                    <a:pt x="758" y="646"/>
                    <a:pt x="756" y="634"/>
                  </a:cubicBezTo>
                  <a:cubicBezTo>
                    <a:pt x="755" y="632"/>
                    <a:pt x="754" y="630"/>
                    <a:pt x="754" y="628"/>
                  </a:cubicBezTo>
                  <a:cubicBezTo>
                    <a:pt x="754" y="627"/>
                    <a:pt x="753" y="625"/>
                    <a:pt x="753" y="624"/>
                  </a:cubicBezTo>
                  <a:cubicBezTo>
                    <a:pt x="752" y="622"/>
                    <a:pt x="752" y="620"/>
                    <a:pt x="751" y="618"/>
                  </a:cubicBezTo>
                  <a:cubicBezTo>
                    <a:pt x="751" y="618"/>
                    <a:pt x="751" y="617"/>
                    <a:pt x="750" y="616"/>
                  </a:cubicBezTo>
                  <a:cubicBezTo>
                    <a:pt x="747" y="605"/>
                    <a:pt x="743" y="596"/>
                    <a:pt x="738" y="589"/>
                  </a:cubicBezTo>
                  <a:cubicBezTo>
                    <a:pt x="737" y="588"/>
                    <a:pt x="737" y="588"/>
                    <a:pt x="737" y="587"/>
                  </a:cubicBezTo>
                  <a:cubicBezTo>
                    <a:pt x="735" y="584"/>
                    <a:pt x="732" y="581"/>
                    <a:pt x="730" y="579"/>
                  </a:cubicBezTo>
                  <a:cubicBezTo>
                    <a:pt x="730" y="578"/>
                    <a:pt x="729" y="578"/>
                    <a:pt x="729" y="577"/>
                  </a:cubicBezTo>
                  <a:cubicBezTo>
                    <a:pt x="727" y="576"/>
                    <a:pt x="725" y="574"/>
                    <a:pt x="723" y="572"/>
                  </a:cubicBezTo>
                  <a:cubicBezTo>
                    <a:pt x="723" y="572"/>
                    <a:pt x="723" y="571"/>
                    <a:pt x="722" y="571"/>
                  </a:cubicBezTo>
                  <a:cubicBezTo>
                    <a:pt x="722" y="571"/>
                    <a:pt x="722" y="571"/>
                    <a:pt x="721" y="571"/>
                  </a:cubicBezTo>
                  <a:cubicBezTo>
                    <a:pt x="720" y="570"/>
                    <a:pt x="719" y="569"/>
                    <a:pt x="718" y="568"/>
                  </a:cubicBezTo>
                  <a:cubicBezTo>
                    <a:pt x="715" y="566"/>
                    <a:pt x="712" y="564"/>
                    <a:pt x="709" y="563"/>
                  </a:cubicBezTo>
                  <a:cubicBezTo>
                    <a:pt x="705" y="561"/>
                    <a:pt x="702" y="560"/>
                    <a:pt x="699" y="559"/>
                  </a:cubicBezTo>
                  <a:cubicBezTo>
                    <a:pt x="698" y="559"/>
                    <a:pt x="697" y="558"/>
                    <a:pt x="696" y="558"/>
                  </a:cubicBezTo>
                  <a:cubicBezTo>
                    <a:pt x="696" y="558"/>
                    <a:pt x="695" y="558"/>
                    <a:pt x="694" y="557"/>
                  </a:cubicBezTo>
                  <a:cubicBezTo>
                    <a:pt x="692" y="557"/>
                    <a:pt x="690" y="556"/>
                    <a:pt x="688" y="556"/>
                  </a:cubicBezTo>
                  <a:cubicBezTo>
                    <a:pt x="681" y="554"/>
                    <a:pt x="674" y="553"/>
                    <a:pt x="667" y="551"/>
                  </a:cubicBezTo>
                  <a:cubicBezTo>
                    <a:pt x="665" y="551"/>
                    <a:pt x="663" y="551"/>
                    <a:pt x="661" y="550"/>
                  </a:cubicBezTo>
                  <a:cubicBezTo>
                    <a:pt x="653" y="549"/>
                    <a:pt x="645" y="547"/>
                    <a:pt x="637" y="546"/>
                  </a:cubicBezTo>
                  <a:cubicBezTo>
                    <a:pt x="632" y="545"/>
                    <a:pt x="628" y="545"/>
                    <a:pt x="624" y="544"/>
                  </a:cubicBezTo>
                  <a:cubicBezTo>
                    <a:pt x="620" y="543"/>
                    <a:pt x="616" y="543"/>
                    <a:pt x="612" y="542"/>
                  </a:cubicBezTo>
                  <a:cubicBezTo>
                    <a:pt x="611" y="542"/>
                    <a:pt x="611" y="542"/>
                    <a:pt x="610" y="541"/>
                  </a:cubicBezTo>
                  <a:cubicBezTo>
                    <a:pt x="605" y="541"/>
                    <a:pt x="601" y="540"/>
                    <a:pt x="597" y="539"/>
                  </a:cubicBezTo>
                  <a:cubicBezTo>
                    <a:pt x="590" y="538"/>
                    <a:pt x="583" y="537"/>
                    <a:pt x="576" y="536"/>
                  </a:cubicBezTo>
                  <a:cubicBezTo>
                    <a:pt x="569" y="535"/>
                    <a:pt x="562" y="534"/>
                    <a:pt x="554" y="532"/>
                  </a:cubicBezTo>
                  <a:cubicBezTo>
                    <a:pt x="539" y="530"/>
                    <a:pt x="523" y="527"/>
                    <a:pt x="508" y="524"/>
                  </a:cubicBezTo>
                  <a:cubicBezTo>
                    <a:pt x="504" y="523"/>
                    <a:pt x="499" y="523"/>
                    <a:pt x="495" y="522"/>
                  </a:cubicBezTo>
                  <a:cubicBezTo>
                    <a:pt x="493" y="521"/>
                    <a:pt x="490" y="521"/>
                    <a:pt x="488" y="520"/>
                  </a:cubicBezTo>
                  <a:cubicBezTo>
                    <a:pt x="481" y="519"/>
                    <a:pt x="475" y="518"/>
                    <a:pt x="469" y="516"/>
                  </a:cubicBezTo>
                  <a:cubicBezTo>
                    <a:pt x="464" y="515"/>
                    <a:pt x="459" y="514"/>
                    <a:pt x="454" y="513"/>
                  </a:cubicBezTo>
                  <a:cubicBezTo>
                    <a:pt x="452" y="513"/>
                    <a:pt x="449" y="512"/>
                    <a:pt x="447" y="512"/>
                  </a:cubicBezTo>
                  <a:cubicBezTo>
                    <a:pt x="439" y="510"/>
                    <a:pt x="432" y="508"/>
                    <a:pt x="425" y="507"/>
                  </a:cubicBezTo>
                  <a:cubicBezTo>
                    <a:pt x="424" y="506"/>
                    <a:pt x="422" y="506"/>
                    <a:pt x="421" y="506"/>
                  </a:cubicBezTo>
                  <a:cubicBezTo>
                    <a:pt x="418" y="505"/>
                    <a:pt x="414" y="504"/>
                    <a:pt x="411" y="503"/>
                  </a:cubicBezTo>
                  <a:cubicBezTo>
                    <a:pt x="408" y="502"/>
                    <a:pt x="405" y="501"/>
                    <a:pt x="402" y="500"/>
                  </a:cubicBezTo>
                  <a:cubicBezTo>
                    <a:pt x="399" y="500"/>
                    <a:pt x="396" y="499"/>
                    <a:pt x="393" y="498"/>
                  </a:cubicBezTo>
                  <a:cubicBezTo>
                    <a:pt x="389" y="497"/>
                    <a:pt x="386" y="496"/>
                    <a:pt x="382" y="495"/>
                  </a:cubicBezTo>
                  <a:cubicBezTo>
                    <a:pt x="380" y="494"/>
                    <a:pt x="377" y="493"/>
                    <a:pt x="374" y="492"/>
                  </a:cubicBezTo>
                  <a:cubicBezTo>
                    <a:pt x="372" y="491"/>
                    <a:pt x="370" y="491"/>
                    <a:pt x="367" y="490"/>
                  </a:cubicBezTo>
                  <a:cubicBezTo>
                    <a:pt x="365" y="489"/>
                    <a:pt x="363" y="488"/>
                    <a:pt x="361" y="488"/>
                  </a:cubicBezTo>
                  <a:cubicBezTo>
                    <a:pt x="359" y="487"/>
                    <a:pt x="357" y="486"/>
                    <a:pt x="355" y="485"/>
                  </a:cubicBezTo>
                  <a:cubicBezTo>
                    <a:pt x="349" y="483"/>
                    <a:pt x="343" y="481"/>
                    <a:pt x="337" y="478"/>
                  </a:cubicBezTo>
                  <a:cubicBezTo>
                    <a:pt x="335" y="477"/>
                    <a:pt x="334" y="477"/>
                    <a:pt x="332" y="476"/>
                  </a:cubicBezTo>
                  <a:cubicBezTo>
                    <a:pt x="317" y="469"/>
                    <a:pt x="304" y="462"/>
                    <a:pt x="292" y="453"/>
                  </a:cubicBezTo>
                  <a:cubicBezTo>
                    <a:pt x="292" y="453"/>
                    <a:pt x="291" y="453"/>
                    <a:pt x="290" y="452"/>
                  </a:cubicBezTo>
                  <a:cubicBezTo>
                    <a:pt x="288" y="450"/>
                    <a:pt x="286" y="449"/>
                    <a:pt x="284" y="447"/>
                  </a:cubicBezTo>
                  <a:cubicBezTo>
                    <a:pt x="282" y="446"/>
                    <a:pt x="281" y="445"/>
                    <a:pt x="280" y="444"/>
                  </a:cubicBezTo>
                  <a:cubicBezTo>
                    <a:pt x="276" y="440"/>
                    <a:pt x="272" y="436"/>
                    <a:pt x="268" y="432"/>
                  </a:cubicBezTo>
                  <a:cubicBezTo>
                    <a:pt x="266" y="431"/>
                    <a:pt x="265" y="430"/>
                    <a:pt x="264" y="429"/>
                  </a:cubicBezTo>
                  <a:cubicBezTo>
                    <a:pt x="262" y="428"/>
                    <a:pt x="260" y="426"/>
                    <a:pt x="258" y="424"/>
                  </a:cubicBezTo>
                  <a:cubicBezTo>
                    <a:pt x="256" y="423"/>
                    <a:pt x="254" y="421"/>
                    <a:pt x="252" y="419"/>
                  </a:cubicBezTo>
                  <a:cubicBezTo>
                    <a:pt x="249" y="417"/>
                    <a:pt x="247" y="416"/>
                    <a:pt x="245" y="414"/>
                  </a:cubicBezTo>
                  <a:cubicBezTo>
                    <a:pt x="244" y="413"/>
                    <a:pt x="242" y="412"/>
                    <a:pt x="241" y="410"/>
                  </a:cubicBezTo>
                  <a:cubicBezTo>
                    <a:pt x="208" y="384"/>
                    <a:pt x="168" y="355"/>
                    <a:pt x="129" y="329"/>
                  </a:cubicBezTo>
                  <a:cubicBezTo>
                    <a:pt x="129" y="329"/>
                    <a:pt x="129" y="329"/>
                    <a:pt x="129" y="329"/>
                  </a:cubicBezTo>
                  <a:cubicBezTo>
                    <a:pt x="125" y="326"/>
                    <a:pt x="121" y="323"/>
                    <a:pt x="117" y="320"/>
                  </a:cubicBezTo>
                  <a:cubicBezTo>
                    <a:pt x="113" y="318"/>
                    <a:pt x="110" y="315"/>
                    <a:pt x="106" y="313"/>
                  </a:cubicBezTo>
                  <a:cubicBezTo>
                    <a:pt x="104" y="311"/>
                    <a:pt x="101" y="309"/>
                    <a:pt x="99" y="308"/>
                  </a:cubicBezTo>
                  <a:cubicBezTo>
                    <a:pt x="88" y="300"/>
                    <a:pt x="78" y="294"/>
                    <a:pt x="68" y="287"/>
                  </a:cubicBezTo>
                  <a:cubicBezTo>
                    <a:pt x="29" y="261"/>
                    <a:pt x="0" y="243"/>
                    <a:pt x="0" y="243"/>
                  </a:cubicBezTo>
                  <a:cubicBezTo>
                    <a:pt x="0" y="243"/>
                    <a:pt x="7" y="230"/>
                    <a:pt x="33" y="221"/>
                  </a:cubicBezTo>
                  <a:cubicBezTo>
                    <a:pt x="43" y="217"/>
                    <a:pt x="55" y="215"/>
                    <a:pt x="71" y="213"/>
                  </a:cubicBezTo>
                  <a:cubicBezTo>
                    <a:pt x="73" y="213"/>
                    <a:pt x="73" y="213"/>
                    <a:pt x="73" y="213"/>
                  </a:cubicBezTo>
                  <a:cubicBezTo>
                    <a:pt x="74" y="213"/>
                    <a:pt x="74" y="213"/>
                    <a:pt x="75" y="213"/>
                  </a:cubicBezTo>
                  <a:cubicBezTo>
                    <a:pt x="77" y="213"/>
                    <a:pt x="78" y="213"/>
                    <a:pt x="79" y="213"/>
                  </a:cubicBezTo>
                  <a:cubicBezTo>
                    <a:pt x="81" y="213"/>
                    <a:pt x="82" y="213"/>
                    <a:pt x="84" y="214"/>
                  </a:cubicBezTo>
                  <a:cubicBezTo>
                    <a:pt x="85" y="214"/>
                    <a:pt x="86" y="214"/>
                    <a:pt x="87" y="214"/>
                  </a:cubicBezTo>
                  <a:cubicBezTo>
                    <a:pt x="95" y="216"/>
                    <a:pt x="103" y="218"/>
                    <a:pt x="113" y="221"/>
                  </a:cubicBezTo>
                  <a:cubicBezTo>
                    <a:pt x="115" y="222"/>
                    <a:pt x="117" y="223"/>
                    <a:pt x="119" y="224"/>
                  </a:cubicBezTo>
                  <a:cubicBezTo>
                    <a:pt x="120" y="224"/>
                    <a:pt x="121" y="225"/>
                    <a:pt x="123" y="225"/>
                  </a:cubicBezTo>
                  <a:cubicBezTo>
                    <a:pt x="124" y="226"/>
                    <a:pt x="126" y="227"/>
                    <a:pt x="128" y="227"/>
                  </a:cubicBezTo>
                  <a:cubicBezTo>
                    <a:pt x="130" y="228"/>
                    <a:pt x="132" y="229"/>
                    <a:pt x="133" y="230"/>
                  </a:cubicBezTo>
                  <a:cubicBezTo>
                    <a:pt x="134" y="230"/>
                    <a:pt x="135" y="230"/>
                    <a:pt x="135" y="230"/>
                  </a:cubicBezTo>
                  <a:cubicBezTo>
                    <a:pt x="135" y="230"/>
                    <a:pt x="135" y="230"/>
                    <a:pt x="135" y="230"/>
                  </a:cubicBezTo>
                  <a:cubicBezTo>
                    <a:pt x="140" y="232"/>
                    <a:pt x="146" y="235"/>
                    <a:pt x="151" y="237"/>
                  </a:cubicBezTo>
                  <a:cubicBezTo>
                    <a:pt x="153" y="238"/>
                    <a:pt x="154" y="239"/>
                    <a:pt x="156" y="239"/>
                  </a:cubicBezTo>
                  <a:cubicBezTo>
                    <a:pt x="157" y="240"/>
                    <a:pt x="157" y="240"/>
                    <a:pt x="158" y="240"/>
                  </a:cubicBezTo>
                  <a:cubicBezTo>
                    <a:pt x="170" y="245"/>
                    <a:pt x="182" y="251"/>
                    <a:pt x="195" y="256"/>
                  </a:cubicBezTo>
                  <a:cubicBezTo>
                    <a:pt x="195" y="256"/>
                    <a:pt x="196" y="257"/>
                    <a:pt x="197" y="257"/>
                  </a:cubicBezTo>
                  <a:cubicBezTo>
                    <a:pt x="211" y="263"/>
                    <a:pt x="226" y="268"/>
                    <a:pt x="241" y="273"/>
                  </a:cubicBezTo>
                  <a:cubicBezTo>
                    <a:pt x="293" y="290"/>
                    <a:pt x="368" y="304"/>
                    <a:pt x="412" y="273"/>
                  </a:cubicBezTo>
                  <a:cubicBezTo>
                    <a:pt x="438" y="255"/>
                    <a:pt x="458" y="224"/>
                    <a:pt x="461" y="198"/>
                  </a:cubicBezTo>
                  <a:cubicBezTo>
                    <a:pt x="461" y="195"/>
                    <a:pt x="461" y="192"/>
                    <a:pt x="461" y="189"/>
                  </a:cubicBezTo>
                  <a:cubicBezTo>
                    <a:pt x="461" y="188"/>
                    <a:pt x="461" y="188"/>
                    <a:pt x="461" y="187"/>
                  </a:cubicBezTo>
                  <a:cubicBezTo>
                    <a:pt x="461" y="186"/>
                    <a:pt x="461" y="186"/>
                    <a:pt x="460" y="185"/>
                  </a:cubicBezTo>
                  <a:cubicBezTo>
                    <a:pt x="460" y="184"/>
                    <a:pt x="460" y="184"/>
                    <a:pt x="460" y="183"/>
                  </a:cubicBezTo>
                  <a:cubicBezTo>
                    <a:pt x="460" y="182"/>
                    <a:pt x="460" y="182"/>
                    <a:pt x="460" y="181"/>
                  </a:cubicBezTo>
                  <a:cubicBezTo>
                    <a:pt x="459" y="181"/>
                    <a:pt x="459" y="180"/>
                    <a:pt x="459" y="180"/>
                  </a:cubicBezTo>
                  <a:cubicBezTo>
                    <a:pt x="459" y="179"/>
                    <a:pt x="458" y="177"/>
                    <a:pt x="457" y="176"/>
                  </a:cubicBezTo>
                  <a:cubicBezTo>
                    <a:pt x="457" y="175"/>
                    <a:pt x="457" y="175"/>
                    <a:pt x="456" y="174"/>
                  </a:cubicBezTo>
                  <a:cubicBezTo>
                    <a:pt x="456" y="174"/>
                    <a:pt x="456" y="173"/>
                    <a:pt x="455" y="172"/>
                  </a:cubicBezTo>
                  <a:cubicBezTo>
                    <a:pt x="455" y="172"/>
                    <a:pt x="454" y="171"/>
                    <a:pt x="453" y="170"/>
                  </a:cubicBezTo>
                  <a:cubicBezTo>
                    <a:pt x="453" y="169"/>
                    <a:pt x="452" y="169"/>
                    <a:pt x="451" y="168"/>
                  </a:cubicBezTo>
                  <a:cubicBezTo>
                    <a:pt x="451" y="168"/>
                    <a:pt x="450" y="167"/>
                    <a:pt x="450" y="167"/>
                  </a:cubicBezTo>
                  <a:cubicBezTo>
                    <a:pt x="448" y="166"/>
                    <a:pt x="446" y="165"/>
                    <a:pt x="444" y="164"/>
                  </a:cubicBezTo>
                  <a:cubicBezTo>
                    <a:pt x="443" y="163"/>
                    <a:pt x="442" y="163"/>
                    <a:pt x="441" y="162"/>
                  </a:cubicBezTo>
                  <a:cubicBezTo>
                    <a:pt x="436" y="161"/>
                    <a:pt x="430" y="160"/>
                    <a:pt x="423" y="160"/>
                  </a:cubicBezTo>
                  <a:cubicBezTo>
                    <a:pt x="375" y="160"/>
                    <a:pt x="287" y="192"/>
                    <a:pt x="253" y="190"/>
                  </a:cubicBezTo>
                  <a:cubicBezTo>
                    <a:pt x="281" y="158"/>
                    <a:pt x="281" y="158"/>
                    <a:pt x="281" y="158"/>
                  </a:cubicBezTo>
                  <a:cubicBezTo>
                    <a:pt x="303" y="132"/>
                    <a:pt x="303" y="132"/>
                    <a:pt x="303" y="132"/>
                  </a:cubicBezTo>
                  <a:cubicBezTo>
                    <a:pt x="347" y="79"/>
                    <a:pt x="347" y="79"/>
                    <a:pt x="347" y="79"/>
                  </a:cubicBezTo>
                  <a:cubicBezTo>
                    <a:pt x="360" y="63"/>
                    <a:pt x="360" y="63"/>
                    <a:pt x="360" y="63"/>
                  </a:cubicBezTo>
                  <a:cubicBezTo>
                    <a:pt x="380" y="57"/>
                    <a:pt x="400" y="51"/>
                    <a:pt x="420" y="45"/>
                  </a:cubicBezTo>
                  <a:cubicBezTo>
                    <a:pt x="420" y="45"/>
                    <a:pt x="420" y="45"/>
                    <a:pt x="420" y="45"/>
                  </a:cubicBezTo>
                  <a:cubicBezTo>
                    <a:pt x="480" y="25"/>
                    <a:pt x="533" y="7"/>
                    <a:pt x="548" y="2"/>
                  </a:cubicBezTo>
                  <a:cubicBezTo>
                    <a:pt x="550" y="1"/>
                    <a:pt x="552" y="0"/>
                    <a:pt x="552" y="0"/>
                  </a:cubicBezTo>
                  <a:cubicBezTo>
                    <a:pt x="552" y="0"/>
                    <a:pt x="564" y="8"/>
                    <a:pt x="584" y="24"/>
                  </a:cubicBezTo>
                  <a:cubicBezTo>
                    <a:pt x="631" y="62"/>
                    <a:pt x="721" y="143"/>
                    <a:pt x="801" y="268"/>
                  </a:cubicBezTo>
                  <a:cubicBezTo>
                    <a:pt x="840" y="330"/>
                    <a:pt x="877" y="402"/>
                    <a:pt x="905" y="485"/>
                  </a:cubicBezTo>
                  <a:cubicBezTo>
                    <a:pt x="905" y="485"/>
                    <a:pt x="905" y="485"/>
                    <a:pt x="905" y="485"/>
                  </a:cubicBezTo>
                  <a:cubicBezTo>
                    <a:pt x="910" y="498"/>
                    <a:pt x="914" y="512"/>
                    <a:pt x="918" y="526"/>
                  </a:cubicBezTo>
                  <a:cubicBezTo>
                    <a:pt x="918" y="526"/>
                    <a:pt x="934" y="547"/>
                    <a:pt x="960" y="582"/>
                  </a:cubicBezTo>
                  <a:cubicBezTo>
                    <a:pt x="1041" y="691"/>
                    <a:pt x="1224" y="945"/>
                    <a:pt x="1360" y="1194"/>
                  </a:cubicBezTo>
                  <a:close/>
                </a:path>
              </a:pathLst>
            </a:custGeom>
            <a:gradFill>
              <a:gsLst>
                <a:gs pos="0">
                  <a:srgbClr val="E5C3FF"/>
                </a:gs>
                <a:gs pos="65000">
                  <a:srgbClr val="B0C7FF"/>
                </a:gs>
                <a:gs pos="100000">
                  <a:srgbClr val="B0C7FF"/>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130" name="Google Shape;130;p2"/>
            <p:cNvSpPr/>
            <p:nvPr/>
          </p:nvSpPr>
          <p:spPr>
            <a:xfrm>
              <a:off x="7721066" y="1559272"/>
              <a:ext cx="2833086" cy="2015954"/>
            </a:xfrm>
            <a:custGeom>
              <a:rect b="b" l="l" r="r" t="t"/>
              <a:pathLst>
                <a:path extrusionOk="0" h="599" w="841">
                  <a:moveTo>
                    <a:pt x="832" y="544"/>
                  </a:moveTo>
                  <a:cubicBezTo>
                    <a:pt x="827" y="548"/>
                    <a:pt x="784" y="581"/>
                    <a:pt x="723" y="599"/>
                  </a:cubicBezTo>
                  <a:cubicBezTo>
                    <a:pt x="722" y="597"/>
                    <a:pt x="721" y="595"/>
                    <a:pt x="721" y="593"/>
                  </a:cubicBezTo>
                  <a:cubicBezTo>
                    <a:pt x="721" y="592"/>
                    <a:pt x="720" y="590"/>
                    <a:pt x="720" y="589"/>
                  </a:cubicBezTo>
                  <a:cubicBezTo>
                    <a:pt x="719" y="587"/>
                    <a:pt x="719" y="585"/>
                    <a:pt x="718" y="583"/>
                  </a:cubicBezTo>
                  <a:cubicBezTo>
                    <a:pt x="718" y="583"/>
                    <a:pt x="718" y="582"/>
                    <a:pt x="717" y="581"/>
                  </a:cubicBezTo>
                  <a:cubicBezTo>
                    <a:pt x="714" y="570"/>
                    <a:pt x="710" y="561"/>
                    <a:pt x="705" y="554"/>
                  </a:cubicBezTo>
                  <a:cubicBezTo>
                    <a:pt x="704" y="553"/>
                    <a:pt x="704" y="553"/>
                    <a:pt x="704" y="552"/>
                  </a:cubicBezTo>
                  <a:cubicBezTo>
                    <a:pt x="702" y="549"/>
                    <a:pt x="699" y="546"/>
                    <a:pt x="697" y="544"/>
                  </a:cubicBezTo>
                  <a:cubicBezTo>
                    <a:pt x="697" y="543"/>
                    <a:pt x="696" y="543"/>
                    <a:pt x="696" y="542"/>
                  </a:cubicBezTo>
                  <a:cubicBezTo>
                    <a:pt x="694" y="541"/>
                    <a:pt x="692" y="539"/>
                    <a:pt x="690" y="537"/>
                  </a:cubicBezTo>
                  <a:cubicBezTo>
                    <a:pt x="690" y="537"/>
                    <a:pt x="690" y="536"/>
                    <a:pt x="689" y="536"/>
                  </a:cubicBezTo>
                  <a:cubicBezTo>
                    <a:pt x="689" y="536"/>
                    <a:pt x="689" y="536"/>
                    <a:pt x="688" y="536"/>
                  </a:cubicBezTo>
                  <a:cubicBezTo>
                    <a:pt x="687" y="535"/>
                    <a:pt x="686" y="534"/>
                    <a:pt x="685" y="533"/>
                  </a:cubicBezTo>
                  <a:cubicBezTo>
                    <a:pt x="682" y="531"/>
                    <a:pt x="679" y="529"/>
                    <a:pt x="676" y="528"/>
                  </a:cubicBezTo>
                  <a:cubicBezTo>
                    <a:pt x="672" y="526"/>
                    <a:pt x="669" y="525"/>
                    <a:pt x="666" y="524"/>
                  </a:cubicBezTo>
                  <a:cubicBezTo>
                    <a:pt x="665" y="524"/>
                    <a:pt x="664" y="523"/>
                    <a:pt x="663" y="523"/>
                  </a:cubicBezTo>
                  <a:cubicBezTo>
                    <a:pt x="663" y="523"/>
                    <a:pt x="662" y="523"/>
                    <a:pt x="661" y="522"/>
                  </a:cubicBezTo>
                  <a:cubicBezTo>
                    <a:pt x="659" y="522"/>
                    <a:pt x="657" y="521"/>
                    <a:pt x="655" y="521"/>
                  </a:cubicBezTo>
                  <a:cubicBezTo>
                    <a:pt x="648" y="519"/>
                    <a:pt x="641" y="518"/>
                    <a:pt x="634" y="516"/>
                  </a:cubicBezTo>
                  <a:cubicBezTo>
                    <a:pt x="632" y="516"/>
                    <a:pt x="630" y="516"/>
                    <a:pt x="628" y="515"/>
                  </a:cubicBezTo>
                  <a:cubicBezTo>
                    <a:pt x="620" y="514"/>
                    <a:pt x="612" y="512"/>
                    <a:pt x="604" y="511"/>
                  </a:cubicBezTo>
                  <a:cubicBezTo>
                    <a:pt x="599" y="510"/>
                    <a:pt x="595" y="510"/>
                    <a:pt x="591" y="509"/>
                  </a:cubicBezTo>
                  <a:cubicBezTo>
                    <a:pt x="587" y="508"/>
                    <a:pt x="583" y="508"/>
                    <a:pt x="579" y="507"/>
                  </a:cubicBezTo>
                  <a:cubicBezTo>
                    <a:pt x="578" y="507"/>
                    <a:pt x="578" y="507"/>
                    <a:pt x="577" y="506"/>
                  </a:cubicBezTo>
                  <a:cubicBezTo>
                    <a:pt x="572" y="506"/>
                    <a:pt x="568" y="505"/>
                    <a:pt x="564" y="504"/>
                  </a:cubicBezTo>
                  <a:cubicBezTo>
                    <a:pt x="557" y="503"/>
                    <a:pt x="550" y="502"/>
                    <a:pt x="543" y="501"/>
                  </a:cubicBezTo>
                  <a:cubicBezTo>
                    <a:pt x="536" y="500"/>
                    <a:pt x="529" y="499"/>
                    <a:pt x="521" y="497"/>
                  </a:cubicBezTo>
                  <a:cubicBezTo>
                    <a:pt x="506" y="495"/>
                    <a:pt x="490" y="492"/>
                    <a:pt x="475" y="489"/>
                  </a:cubicBezTo>
                  <a:cubicBezTo>
                    <a:pt x="471" y="488"/>
                    <a:pt x="466" y="488"/>
                    <a:pt x="462" y="487"/>
                  </a:cubicBezTo>
                  <a:cubicBezTo>
                    <a:pt x="460" y="486"/>
                    <a:pt x="457" y="486"/>
                    <a:pt x="455" y="485"/>
                  </a:cubicBezTo>
                  <a:cubicBezTo>
                    <a:pt x="448" y="484"/>
                    <a:pt x="442" y="483"/>
                    <a:pt x="436" y="481"/>
                  </a:cubicBezTo>
                  <a:cubicBezTo>
                    <a:pt x="431" y="480"/>
                    <a:pt x="426" y="479"/>
                    <a:pt x="421" y="478"/>
                  </a:cubicBezTo>
                  <a:cubicBezTo>
                    <a:pt x="419" y="478"/>
                    <a:pt x="416" y="477"/>
                    <a:pt x="414" y="477"/>
                  </a:cubicBezTo>
                  <a:cubicBezTo>
                    <a:pt x="406" y="475"/>
                    <a:pt x="399" y="473"/>
                    <a:pt x="392" y="472"/>
                  </a:cubicBezTo>
                  <a:cubicBezTo>
                    <a:pt x="391" y="471"/>
                    <a:pt x="389" y="471"/>
                    <a:pt x="388" y="471"/>
                  </a:cubicBezTo>
                  <a:cubicBezTo>
                    <a:pt x="385" y="470"/>
                    <a:pt x="381" y="469"/>
                    <a:pt x="378" y="468"/>
                  </a:cubicBezTo>
                  <a:cubicBezTo>
                    <a:pt x="375" y="467"/>
                    <a:pt x="372" y="466"/>
                    <a:pt x="369" y="465"/>
                  </a:cubicBezTo>
                  <a:cubicBezTo>
                    <a:pt x="366" y="465"/>
                    <a:pt x="363" y="464"/>
                    <a:pt x="360" y="463"/>
                  </a:cubicBezTo>
                  <a:cubicBezTo>
                    <a:pt x="356" y="462"/>
                    <a:pt x="353" y="461"/>
                    <a:pt x="349" y="460"/>
                  </a:cubicBezTo>
                  <a:cubicBezTo>
                    <a:pt x="347" y="459"/>
                    <a:pt x="344" y="458"/>
                    <a:pt x="341" y="457"/>
                  </a:cubicBezTo>
                  <a:cubicBezTo>
                    <a:pt x="339" y="456"/>
                    <a:pt x="337" y="456"/>
                    <a:pt x="334" y="455"/>
                  </a:cubicBezTo>
                  <a:cubicBezTo>
                    <a:pt x="332" y="454"/>
                    <a:pt x="330" y="453"/>
                    <a:pt x="328" y="453"/>
                  </a:cubicBezTo>
                  <a:cubicBezTo>
                    <a:pt x="326" y="452"/>
                    <a:pt x="324" y="451"/>
                    <a:pt x="322" y="450"/>
                  </a:cubicBezTo>
                  <a:cubicBezTo>
                    <a:pt x="316" y="448"/>
                    <a:pt x="310" y="446"/>
                    <a:pt x="304" y="443"/>
                  </a:cubicBezTo>
                  <a:cubicBezTo>
                    <a:pt x="302" y="442"/>
                    <a:pt x="301" y="442"/>
                    <a:pt x="299" y="441"/>
                  </a:cubicBezTo>
                  <a:cubicBezTo>
                    <a:pt x="284" y="434"/>
                    <a:pt x="271" y="427"/>
                    <a:pt x="259" y="418"/>
                  </a:cubicBezTo>
                  <a:cubicBezTo>
                    <a:pt x="259" y="418"/>
                    <a:pt x="258" y="418"/>
                    <a:pt x="257" y="417"/>
                  </a:cubicBezTo>
                  <a:cubicBezTo>
                    <a:pt x="255" y="415"/>
                    <a:pt x="253" y="414"/>
                    <a:pt x="251" y="412"/>
                  </a:cubicBezTo>
                  <a:cubicBezTo>
                    <a:pt x="249" y="411"/>
                    <a:pt x="248" y="410"/>
                    <a:pt x="247" y="409"/>
                  </a:cubicBezTo>
                  <a:cubicBezTo>
                    <a:pt x="243" y="405"/>
                    <a:pt x="239" y="401"/>
                    <a:pt x="235" y="397"/>
                  </a:cubicBezTo>
                  <a:cubicBezTo>
                    <a:pt x="233" y="396"/>
                    <a:pt x="232" y="395"/>
                    <a:pt x="231" y="394"/>
                  </a:cubicBezTo>
                  <a:cubicBezTo>
                    <a:pt x="229" y="393"/>
                    <a:pt x="227" y="391"/>
                    <a:pt x="225" y="389"/>
                  </a:cubicBezTo>
                  <a:cubicBezTo>
                    <a:pt x="223" y="388"/>
                    <a:pt x="221" y="386"/>
                    <a:pt x="219" y="384"/>
                  </a:cubicBezTo>
                  <a:cubicBezTo>
                    <a:pt x="216" y="382"/>
                    <a:pt x="214" y="381"/>
                    <a:pt x="212" y="379"/>
                  </a:cubicBezTo>
                  <a:cubicBezTo>
                    <a:pt x="211" y="378"/>
                    <a:pt x="209" y="377"/>
                    <a:pt x="208" y="375"/>
                  </a:cubicBezTo>
                  <a:cubicBezTo>
                    <a:pt x="175" y="349"/>
                    <a:pt x="135" y="320"/>
                    <a:pt x="96" y="294"/>
                  </a:cubicBezTo>
                  <a:cubicBezTo>
                    <a:pt x="96" y="294"/>
                    <a:pt x="96" y="294"/>
                    <a:pt x="96" y="294"/>
                  </a:cubicBezTo>
                  <a:cubicBezTo>
                    <a:pt x="92" y="291"/>
                    <a:pt x="88" y="288"/>
                    <a:pt x="84" y="285"/>
                  </a:cubicBezTo>
                  <a:cubicBezTo>
                    <a:pt x="80" y="283"/>
                    <a:pt x="77" y="280"/>
                    <a:pt x="73" y="278"/>
                  </a:cubicBezTo>
                  <a:cubicBezTo>
                    <a:pt x="71" y="276"/>
                    <a:pt x="68" y="274"/>
                    <a:pt x="66" y="273"/>
                  </a:cubicBezTo>
                  <a:cubicBezTo>
                    <a:pt x="65" y="256"/>
                    <a:pt x="60" y="242"/>
                    <a:pt x="52" y="231"/>
                  </a:cubicBezTo>
                  <a:cubicBezTo>
                    <a:pt x="38" y="211"/>
                    <a:pt x="16" y="198"/>
                    <a:pt x="0" y="186"/>
                  </a:cubicBezTo>
                  <a:cubicBezTo>
                    <a:pt x="10" y="182"/>
                    <a:pt x="22" y="180"/>
                    <a:pt x="38" y="178"/>
                  </a:cubicBezTo>
                  <a:cubicBezTo>
                    <a:pt x="40" y="178"/>
                    <a:pt x="40" y="178"/>
                    <a:pt x="40" y="178"/>
                  </a:cubicBezTo>
                  <a:cubicBezTo>
                    <a:pt x="41" y="178"/>
                    <a:pt x="41" y="178"/>
                    <a:pt x="42" y="178"/>
                  </a:cubicBezTo>
                  <a:cubicBezTo>
                    <a:pt x="44" y="178"/>
                    <a:pt x="45" y="178"/>
                    <a:pt x="46" y="178"/>
                  </a:cubicBezTo>
                  <a:cubicBezTo>
                    <a:pt x="48" y="178"/>
                    <a:pt x="49" y="178"/>
                    <a:pt x="51" y="179"/>
                  </a:cubicBezTo>
                  <a:cubicBezTo>
                    <a:pt x="52" y="179"/>
                    <a:pt x="53" y="179"/>
                    <a:pt x="54" y="179"/>
                  </a:cubicBezTo>
                  <a:cubicBezTo>
                    <a:pt x="62" y="181"/>
                    <a:pt x="70" y="183"/>
                    <a:pt x="80" y="186"/>
                  </a:cubicBezTo>
                  <a:cubicBezTo>
                    <a:pt x="82" y="187"/>
                    <a:pt x="84" y="188"/>
                    <a:pt x="86" y="189"/>
                  </a:cubicBezTo>
                  <a:cubicBezTo>
                    <a:pt x="87" y="189"/>
                    <a:pt x="88" y="190"/>
                    <a:pt x="90" y="190"/>
                  </a:cubicBezTo>
                  <a:cubicBezTo>
                    <a:pt x="91" y="191"/>
                    <a:pt x="93" y="192"/>
                    <a:pt x="95" y="192"/>
                  </a:cubicBezTo>
                  <a:cubicBezTo>
                    <a:pt x="97" y="193"/>
                    <a:pt x="99" y="194"/>
                    <a:pt x="100" y="195"/>
                  </a:cubicBezTo>
                  <a:cubicBezTo>
                    <a:pt x="101" y="195"/>
                    <a:pt x="101" y="195"/>
                    <a:pt x="102" y="195"/>
                  </a:cubicBezTo>
                  <a:cubicBezTo>
                    <a:pt x="102" y="195"/>
                    <a:pt x="102" y="195"/>
                    <a:pt x="102" y="195"/>
                  </a:cubicBezTo>
                  <a:cubicBezTo>
                    <a:pt x="102" y="195"/>
                    <a:pt x="102" y="195"/>
                    <a:pt x="102" y="195"/>
                  </a:cubicBezTo>
                  <a:cubicBezTo>
                    <a:pt x="116" y="207"/>
                    <a:pt x="134" y="218"/>
                    <a:pt x="154" y="229"/>
                  </a:cubicBezTo>
                  <a:cubicBezTo>
                    <a:pt x="251" y="280"/>
                    <a:pt x="405" y="310"/>
                    <a:pt x="428" y="196"/>
                  </a:cubicBezTo>
                  <a:cubicBezTo>
                    <a:pt x="429" y="193"/>
                    <a:pt x="429" y="191"/>
                    <a:pt x="428" y="189"/>
                  </a:cubicBezTo>
                  <a:cubicBezTo>
                    <a:pt x="430" y="180"/>
                    <a:pt x="430" y="171"/>
                    <a:pt x="428" y="163"/>
                  </a:cubicBezTo>
                  <a:cubicBezTo>
                    <a:pt x="428" y="163"/>
                    <a:pt x="428" y="163"/>
                    <a:pt x="428" y="163"/>
                  </a:cubicBezTo>
                  <a:cubicBezTo>
                    <a:pt x="428" y="160"/>
                    <a:pt x="428" y="157"/>
                    <a:pt x="428" y="154"/>
                  </a:cubicBezTo>
                  <a:cubicBezTo>
                    <a:pt x="428" y="153"/>
                    <a:pt x="428" y="153"/>
                    <a:pt x="428" y="152"/>
                  </a:cubicBezTo>
                  <a:cubicBezTo>
                    <a:pt x="428" y="151"/>
                    <a:pt x="428" y="151"/>
                    <a:pt x="427" y="150"/>
                  </a:cubicBezTo>
                  <a:cubicBezTo>
                    <a:pt x="427" y="149"/>
                    <a:pt x="427" y="149"/>
                    <a:pt x="427" y="148"/>
                  </a:cubicBezTo>
                  <a:cubicBezTo>
                    <a:pt x="427" y="147"/>
                    <a:pt x="427" y="147"/>
                    <a:pt x="427" y="146"/>
                  </a:cubicBezTo>
                  <a:cubicBezTo>
                    <a:pt x="426" y="146"/>
                    <a:pt x="426" y="145"/>
                    <a:pt x="426" y="145"/>
                  </a:cubicBezTo>
                  <a:cubicBezTo>
                    <a:pt x="426" y="144"/>
                    <a:pt x="425" y="142"/>
                    <a:pt x="424" y="141"/>
                  </a:cubicBezTo>
                  <a:cubicBezTo>
                    <a:pt x="424" y="140"/>
                    <a:pt x="424" y="140"/>
                    <a:pt x="423" y="139"/>
                  </a:cubicBezTo>
                  <a:cubicBezTo>
                    <a:pt x="423" y="139"/>
                    <a:pt x="423" y="138"/>
                    <a:pt x="422" y="137"/>
                  </a:cubicBezTo>
                  <a:cubicBezTo>
                    <a:pt x="422" y="137"/>
                    <a:pt x="421" y="136"/>
                    <a:pt x="420" y="135"/>
                  </a:cubicBezTo>
                  <a:cubicBezTo>
                    <a:pt x="420" y="134"/>
                    <a:pt x="419" y="134"/>
                    <a:pt x="418" y="133"/>
                  </a:cubicBezTo>
                  <a:cubicBezTo>
                    <a:pt x="418" y="133"/>
                    <a:pt x="417" y="132"/>
                    <a:pt x="417" y="132"/>
                  </a:cubicBezTo>
                  <a:cubicBezTo>
                    <a:pt x="415" y="131"/>
                    <a:pt x="413" y="130"/>
                    <a:pt x="411" y="129"/>
                  </a:cubicBezTo>
                  <a:cubicBezTo>
                    <a:pt x="410" y="128"/>
                    <a:pt x="409" y="128"/>
                    <a:pt x="408" y="127"/>
                  </a:cubicBezTo>
                  <a:cubicBezTo>
                    <a:pt x="403" y="126"/>
                    <a:pt x="397" y="125"/>
                    <a:pt x="390" y="125"/>
                  </a:cubicBezTo>
                  <a:cubicBezTo>
                    <a:pt x="342" y="125"/>
                    <a:pt x="254" y="157"/>
                    <a:pt x="220" y="155"/>
                  </a:cubicBezTo>
                  <a:cubicBezTo>
                    <a:pt x="248" y="123"/>
                    <a:pt x="248" y="123"/>
                    <a:pt x="248" y="123"/>
                  </a:cubicBezTo>
                  <a:cubicBezTo>
                    <a:pt x="270" y="97"/>
                    <a:pt x="270" y="97"/>
                    <a:pt x="270" y="97"/>
                  </a:cubicBezTo>
                  <a:cubicBezTo>
                    <a:pt x="333" y="79"/>
                    <a:pt x="410" y="61"/>
                    <a:pt x="464" y="53"/>
                  </a:cubicBezTo>
                  <a:cubicBezTo>
                    <a:pt x="541" y="42"/>
                    <a:pt x="566" y="0"/>
                    <a:pt x="594" y="148"/>
                  </a:cubicBezTo>
                  <a:cubicBezTo>
                    <a:pt x="621" y="297"/>
                    <a:pt x="682" y="329"/>
                    <a:pt x="730" y="361"/>
                  </a:cubicBezTo>
                  <a:cubicBezTo>
                    <a:pt x="779" y="394"/>
                    <a:pt x="841" y="538"/>
                    <a:pt x="832" y="544"/>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131" name="Google Shape;131;p2"/>
            <p:cNvSpPr/>
            <p:nvPr/>
          </p:nvSpPr>
          <p:spPr>
            <a:xfrm>
              <a:off x="9860664" y="3197122"/>
              <a:ext cx="964074" cy="677360"/>
            </a:xfrm>
            <a:custGeom>
              <a:rect b="b" l="l" r="r" t="t"/>
              <a:pathLst>
                <a:path extrusionOk="0" h="378" w="538">
                  <a:moveTo>
                    <a:pt x="462" y="0"/>
                  </a:moveTo>
                  <a:lnTo>
                    <a:pt x="0" y="245"/>
                  </a:lnTo>
                  <a:lnTo>
                    <a:pt x="0" y="378"/>
                  </a:lnTo>
                  <a:lnTo>
                    <a:pt x="538" y="100"/>
                  </a:lnTo>
                  <a:lnTo>
                    <a:pt x="462" y="0"/>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132" name="Google Shape;132;p2"/>
            <p:cNvSpPr/>
            <p:nvPr/>
          </p:nvSpPr>
          <p:spPr>
            <a:xfrm>
              <a:off x="9860664" y="3376318"/>
              <a:ext cx="2331338" cy="3436976"/>
            </a:xfrm>
            <a:custGeom>
              <a:rect b="b" l="l" r="r" t="t"/>
              <a:pathLst>
                <a:path extrusionOk="0" h="1021" w="692">
                  <a:moveTo>
                    <a:pt x="692" y="543"/>
                  </a:moveTo>
                  <a:cubicBezTo>
                    <a:pt x="692" y="1021"/>
                    <a:pt x="692" y="1021"/>
                    <a:pt x="692" y="1021"/>
                  </a:cubicBezTo>
                  <a:cubicBezTo>
                    <a:pt x="681" y="1000"/>
                    <a:pt x="644" y="961"/>
                    <a:pt x="529" y="922"/>
                  </a:cubicBezTo>
                  <a:cubicBezTo>
                    <a:pt x="467" y="901"/>
                    <a:pt x="382" y="880"/>
                    <a:pt x="267" y="862"/>
                  </a:cubicBezTo>
                  <a:cubicBezTo>
                    <a:pt x="252" y="860"/>
                    <a:pt x="238" y="857"/>
                    <a:pt x="222" y="855"/>
                  </a:cubicBezTo>
                  <a:cubicBezTo>
                    <a:pt x="164" y="741"/>
                    <a:pt x="118" y="618"/>
                    <a:pt x="85" y="506"/>
                  </a:cubicBezTo>
                  <a:cubicBezTo>
                    <a:pt x="24" y="308"/>
                    <a:pt x="0" y="148"/>
                    <a:pt x="0" y="148"/>
                  </a:cubicBezTo>
                  <a:cubicBezTo>
                    <a:pt x="95" y="99"/>
                    <a:pt x="95" y="99"/>
                    <a:pt x="95" y="99"/>
                  </a:cubicBezTo>
                  <a:cubicBezTo>
                    <a:pt x="183" y="54"/>
                    <a:pt x="183" y="54"/>
                    <a:pt x="183" y="54"/>
                  </a:cubicBezTo>
                  <a:cubicBezTo>
                    <a:pt x="263" y="13"/>
                    <a:pt x="263" y="13"/>
                    <a:pt x="263" y="13"/>
                  </a:cubicBezTo>
                  <a:cubicBezTo>
                    <a:pt x="286" y="0"/>
                    <a:pt x="286" y="0"/>
                    <a:pt x="286" y="0"/>
                  </a:cubicBezTo>
                  <a:cubicBezTo>
                    <a:pt x="286" y="0"/>
                    <a:pt x="286" y="0"/>
                    <a:pt x="286" y="0"/>
                  </a:cubicBezTo>
                  <a:cubicBezTo>
                    <a:pt x="286" y="0"/>
                    <a:pt x="286" y="0"/>
                    <a:pt x="286" y="0"/>
                  </a:cubicBezTo>
                  <a:cubicBezTo>
                    <a:pt x="288" y="2"/>
                    <a:pt x="290" y="5"/>
                    <a:pt x="292" y="7"/>
                  </a:cubicBezTo>
                  <a:cubicBezTo>
                    <a:pt x="354" y="77"/>
                    <a:pt x="539" y="303"/>
                    <a:pt x="692" y="543"/>
                  </a:cubicBezTo>
                  <a:close/>
                </a:path>
              </a:pathLst>
            </a:custGeom>
            <a:gradFill>
              <a:gsLst>
                <a:gs pos="0">
                  <a:srgbClr val="0A2DDB"/>
                </a:gs>
                <a:gs pos="83000">
                  <a:srgbClr val="3E04A9"/>
                </a:gs>
                <a:gs pos="100000">
                  <a:srgbClr val="3E04A9"/>
                </a:gs>
              </a:gsLst>
              <a:lin ang="132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133" name="Google Shape;133;p2"/>
            <p:cNvSpPr/>
            <p:nvPr/>
          </p:nvSpPr>
          <p:spPr>
            <a:xfrm>
              <a:off x="9860664" y="3557306"/>
              <a:ext cx="1782999" cy="2922684"/>
            </a:xfrm>
            <a:custGeom>
              <a:rect b="b" l="l" r="r" t="t"/>
              <a:pathLst>
                <a:path extrusionOk="0" h="868" w="529">
                  <a:moveTo>
                    <a:pt x="529" y="868"/>
                  </a:moveTo>
                  <a:cubicBezTo>
                    <a:pt x="467" y="847"/>
                    <a:pt x="382" y="826"/>
                    <a:pt x="267" y="808"/>
                  </a:cubicBezTo>
                  <a:cubicBezTo>
                    <a:pt x="252" y="806"/>
                    <a:pt x="238" y="803"/>
                    <a:pt x="222" y="801"/>
                  </a:cubicBezTo>
                  <a:cubicBezTo>
                    <a:pt x="164" y="687"/>
                    <a:pt x="118" y="564"/>
                    <a:pt x="85" y="452"/>
                  </a:cubicBezTo>
                  <a:cubicBezTo>
                    <a:pt x="24" y="254"/>
                    <a:pt x="0" y="94"/>
                    <a:pt x="0" y="94"/>
                  </a:cubicBezTo>
                  <a:cubicBezTo>
                    <a:pt x="95" y="45"/>
                    <a:pt x="95" y="45"/>
                    <a:pt x="95" y="45"/>
                  </a:cubicBezTo>
                  <a:cubicBezTo>
                    <a:pt x="183" y="0"/>
                    <a:pt x="183" y="0"/>
                    <a:pt x="183" y="0"/>
                  </a:cubicBezTo>
                  <a:cubicBezTo>
                    <a:pt x="187" y="0"/>
                    <a:pt x="190" y="0"/>
                    <a:pt x="194" y="1"/>
                  </a:cubicBezTo>
                  <a:cubicBezTo>
                    <a:pt x="194" y="1"/>
                    <a:pt x="315" y="244"/>
                    <a:pt x="315" y="378"/>
                  </a:cubicBezTo>
                  <a:cubicBezTo>
                    <a:pt x="315" y="392"/>
                    <a:pt x="315" y="406"/>
                    <a:pt x="315" y="421"/>
                  </a:cubicBezTo>
                  <a:cubicBezTo>
                    <a:pt x="311" y="551"/>
                    <a:pt x="307" y="720"/>
                    <a:pt x="508" y="855"/>
                  </a:cubicBezTo>
                  <a:cubicBezTo>
                    <a:pt x="515" y="859"/>
                    <a:pt x="522" y="864"/>
                    <a:pt x="529" y="868"/>
                  </a:cubicBezTo>
                  <a:close/>
                </a:path>
              </a:pathLst>
            </a:custGeom>
            <a:gradFill>
              <a:gsLst>
                <a:gs pos="0">
                  <a:srgbClr val="371DBD"/>
                </a:gs>
                <a:gs pos="44000">
                  <a:srgbClr val="371DBD"/>
                </a:gs>
                <a:gs pos="100000">
                  <a:srgbClr val="5936E0"/>
                </a:gs>
              </a:gsLst>
              <a:lin ang="132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134" name="Google Shape;134;p2"/>
            <p:cNvSpPr/>
            <p:nvPr/>
          </p:nvSpPr>
          <p:spPr>
            <a:xfrm rot="-676547">
              <a:off x="6655548" y="-439156"/>
              <a:ext cx="5488008" cy="1037277"/>
            </a:xfrm>
            <a:custGeom>
              <a:rect b="b" l="l" r="r" t="t"/>
              <a:pathLst>
                <a:path extrusionOk="0" h="1037277" w="5488008">
                  <a:moveTo>
                    <a:pt x="584535" y="0"/>
                  </a:moveTo>
                  <a:lnTo>
                    <a:pt x="5488008" y="977656"/>
                  </a:lnTo>
                  <a:lnTo>
                    <a:pt x="5476121" y="1037276"/>
                  </a:lnTo>
                  <a:lnTo>
                    <a:pt x="0" y="1037277"/>
                  </a:lnTo>
                  <a:lnTo>
                    <a:pt x="35107" y="912868"/>
                  </a:lnTo>
                  <a:cubicBezTo>
                    <a:pt x="217952" y="337066"/>
                    <a:pt x="584535" y="0"/>
                    <a:pt x="584535" y="0"/>
                  </a:cubicBezTo>
                  <a:close/>
                </a:path>
              </a:pathLst>
            </a:custGeom>
            <a:gradFill>
              <a:gsLst>
                <a:gs pos="0">
                  <a:srgbClr val="7CEFD8"/>
                </a:gs>
                <a:gs pos="83000">
                  <a:srgbClr val="6672E4"/>
                </a:gs>
                <a:gs pos="100000">
                  <a:srgbClr val="6672E4"/>
                </a:gs>
              </a:gsLst>
              <a:lin ang="2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35" name="Google Shape;135;p2"/>
          <p:cNvSpPr/>
          <p:nvPr/>
        </p:nvSpPr>
        <p:spPr>
          <a:xfrm>
            <a:off x="1183825" y="3977426"/>
            <a:ext cx="3536100" cy="362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i="1" lang="nl-NL" sz="2200">
                <a:solidFill>
                  <a:srgbClr val="002060"/>
                </a:solidFill>
                <a:latin typeface="Calibri"/>
                <a:ea typeface="Calibri"/>
                <a:cs typeface="Calibri"/>
                <a:sym typeface="Calibri"/>
              </a:rPr>
              <a:t>User scenario</a:t>
            </a:r>
            <a:endParaRPr sz="2200"/>
          </a:p>
        </p:txBody>
      </p:sp>
      <p:sp>
        <p:nvSpPr>
          <p:cNvPr id="136" name="Google Shape;136;p2"/>
          <p:cNvSpPr/>
          <p:nvPr/>
        </p:nvSpPr>
        <p:spPr>
          <a:xfrm>
            <a:off x="518383" y="4042513"/>
            <a:ext cx="443700" cy="232200"/>
          </a:xfrm>
          <a:prstGeom prst="roundRect">
            <a:avLst>
              <a:gd fmla="val 50000" name="adj"/>
            </a:avLst>
          </a:prstGeom>
          <a:noFill/>
          <a:ln cap="flat" cmpd="sng" w="12700">
            <a:solidFill>
              <a:srgbClr val="3F3F3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37" name="Google Shape;137;p2"/>
          <p:cNvSpPr/>
          <p:nvPr/>
        </p:nvSpPr>
        <p:spPr>
          <a:xfrm>
            <a:off x="1183825" y="4912601"/>
            <a:ext cx="3536100" cy="362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i="1" lang="nl-NL" sz="2200">
                <a:solidFill>
                  <a:srgbClr val="002060"/>
                </a:solidFill>
                <a:latin typeface="Calibri"/>
                <a:ea typeface="Calibri"/>
                <a:cs typeface="Calibri"/>
                <a:sym typeface="Calibri"/>
              </a:rPr>
              <a:t>Manifesto’s</a:t>
            </a:r>
            <a:endParaRPr sz="2200"/>
          </a:p>
        </p:txBody>
      </p:sp>
      <p:sp>
        <p:nvSpPr>
          <p:cNvPr id="138" name="Google Shape;138;p2"/>
          <p:cNvSpPr/>
          <p:nvPr/>
        </p:nvSpPr>
        <p:spPr>
          <a:xfrm>
            <a:off x="518408" y="4514538"/>
            <a:ext cx="443700" cy="232200"/>
          </a:xfrm>
          <a:prstGeom prst="roundRect">
            <a:avLst>
              <a:gd fmla="val 50000" name="adj"/>
            </a:avLst>
          </a:prstGeom>
          <a:noFill/>
          <a:ln cap="flat" cmpd="sng" w="12700">
            <a:solidFill>
              <a:srgbClr val="3F3F3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39" name="Google Shape;139;p2"/>
          <p:cNvSpPr txBox="1"/>
          <p:nvPr>
            <p:ph idx="12" type="sldNum"/>
          </p:nvPr>
        </p:nvSpPr>
        <p:spPr>
          <a:xfrm>
            <a:off x="8485175" y="6330875"/>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nl-NL" sz="2000">
                <a:solidFill>
                  <a:schemeClr val="dk1"/>
                </a:solidFill>
                <a:latin typeface="Quattrocento Sans"/>
                <a:ea typeface="Quattrocento Sans"/>
                <a:cs typeface="Quattrocento Sans"/>
                <a:sym typeface="Quattrocento Sans"/>
              </a:rPr>
              <a:t>‹#›</a:t>
            </a:fld>
            <a:endParaRPr sz="2000">
              <a:solidFill>
                <a:schemeClr val="dk1"/>
              </a:solidFill>
              <a:latin typeface="Quattrocento Sans"/>
              <a:ea typeface="Quattrocento Sans"/>
              <a:cs typeface="Quattrocento Sans"/>
              <a:sym typeface="Quattrocento Sans"/>
            </a:endParaRPr>
          </a:p>
        </p:txBody>
      </p:sp>
      <p:sp>
        <p:nvSpPr>
          <p:cNvPr id="140" name="Google Shape;140;p2"/>
          <p:cNvSpPr/>
          <p:nvPr/>
        </p:nvSpPr>
        <p:spPr>
          <a:xfrm>
            <a:off x="518408" y="4971588"/>
            <a:ext cx="443700" cy="232200"/>
          </a:xfrm>
          <a:prstGeom prst="roundRect">
            <a:avLst>
              <a:gd fmla="val 50000" name="adj"/>
            </a:avLst>
          </a:prstGeom>
          <a:noFill/>
          <a:ln cap="flat" cmpd="sng" w="12700">
            <a:solidFill>
              <a:srgbClr val="3F3F3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41" name="Google Shape;141;p2"/>
          <p:cNvSpPr/>
          <p:nvPr/>
        </p:nvSpPr>
        <p:spPr>
          <a:xfrm>
            <a:off x="1183825" y="4445025"/>
            <a:ext cx="3868800" cy="362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i="1" lang="nl-NL" sz="2200">
                <a:solidFill>
                  <a:srgbClr val="002060"/>
                </a:solidFill>
                <a:latin typeface="Calibri"/>
                <a:ea typeface="Calibri"/>
                <a:cs typeface="Calibri"/>
                <a:sym typeface="Calibri"/>
              </a:rPr>
              <a:t>Empathy mapping</a:t>
            </a:r>
            <a:endParaRPr sz="22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pic>
        <p:nvPicPr>
          <p:cNvPr id="147" name="Google Shape;147;p3"/>
          <p:cNvPicPr preferRelativeResize="0"/>
          <p:nvPr/>
        </p:nvPicPr>
        <p:blipFill rotWithShape="1">
          <a:blip r:embed="rId3">
            <a:alphaModFix/>
          </a:blip>
          <a:srcRect b="0" l="0" r="0" t="0"/>
          <a:stretch/>
        </p:blipFill>
        <p:spPr>
          <a:xfrm>
            <a:off x="0" y="0"/>
            <a:ext cx="12192000" cy="6858000"/>
          </a:xfrm>
          <a:custGeom>
            <a:rect b="b" l="l" r="r" t="t"/>
            <a:pathLst>
              <a:path extrusionOk="0" h="2895600" w="12192000">
                <a:moveTo>
                  <a:pt x="0" y="0"/>
                </a:moveTo>
                <a:lnTo>
                  <a:pt x="12192000" y="0"/>
                </a:lnTo>
                <a:lnTo>
                  <a:pt x="12192000" y="2895600"/>
                </a:lnTo>
                <a:lnTo>
                  <a:pt x="0" y="2895600"/>
                </a:lnTo>
                <a:close/>
              </a:path>
            </a:pathLst>
          </a:custGeom>
          <a:noFill/>
          <a:ln>
            <a:noFill/>
          </a:ln>
        </p:spPr>
      </p:pic>
      <p:sp>
        <p:nvSpPr>
          <p:cNvPr id="148" name="Google Shape;148;p3"/>
          <p:cNvSpPr/>
          <p:nvPr/>
        </p:nvSpPr>
        <p:spPr>
          <a:xfrm>
            <a:off x="0" y="0"/>
            <a:ext cx="12192000" cy="6858000"/>
          </a:xfrm>
          <a:prstGeom prst="rect">
            <a:avLst/>
          </a:prstGeom>
          <a:solidFill>
            <a:schemeClr val="lt1">
              <a:alpha val="600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49" name="Google Shape;149;p3"/>
          <p:cNvSpPr txBox="1"/>
          <p:nvPr/>
        </p:nvSpPr>
        <p:spPr>
          <a:xfrm>
            <a:off x="689985" y="2034836"/>
            <a:ext cx="2378400" cy="12315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nl-NL" sz="8000">
                <a:solidFill>
                  <a:srgbClr val="002060"/>
                </a:solidFill>
                <a:latin typeface="Quattrocento Sans"/>
                <a:ea typeface="Quattrocento Sans"/>
                <a:cs typeface="Quattrocento Sans"/>
                <a:sym typeface="Quattrocento Sans"/>
              </a:rPr>
              <a:t>60</a:t>
            </a:r>
            <a:r>
              <a:rPr b="0" i="0" lang="nl-NL" sz="8000" u="none" cap="none" strike="noStrike">
                <a:solidFill>
                  <a:srgbClr val="002060"/>
                </a:solidFill>
                <a:latin typeface="Quattrocento Sans"/>
                <a:ea typeface="Quattrocento Sans"/>
                <a:cs typeface="Quattrocento Sans"/>
                <a:sym typeface="Quattrocento Sans"/>
              </a:rPr>
              <a:t>%</a:t>
            </a:r>
            <a:endParaRPr/>
          </a:p>
        </p:txBody>
      </p:sp>
      <p:sp>
        <p:nvSpPr>
          <p:cNvPr id="150" name="Google Shape;150;p3"/>
          <p:cNvSpPr txBox="1"/>
          <p:nvPr/>
        </p:nvSpPr>
        <p:spPr>
          <a:xfrm>
            <a:off x="689985" y="3331251"/>
            <a:ext cx="3603300" cy="16623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lang="nl-NL" sz="3600">
                <a:solidFill>
                  <a:srgbClr val="002060"/>
                </a:solidFill>
                <a:latin typeface="Quattrocento Sans"/>
                <a:ea typeface="Quattrocento Sans"/>
                <a:cs typeface="Quattrocento Sans"/>
                <a:sym typeface="Quattrocento Sans"/>
              </a:rPr>
              <a:t>OF PEOPLE ENJOY ART ONLINE</a:t>
            </a:r>
            <a:endParaRPr sz="1000"/>
          </a:p>
        </p:txBody>
      </p:sp>
      <p:sp>
        <p:nvSpPr>
          <p:cNvPr id="151" name="Google Shape;151;p3"/>
          <p:cNvSpPr/>
          <p:nvPr/>
        </p:nvSpPr>
        <p:spPr>
          <a:xfrm>
            <a:off x="4115474" y="2"/>
            <a:ext cx="3961200" cy="6858000"/>
          </a:xfrm>
          <a:prstGeom prst="parallelogram">
            <a:avLst>
              <a:gd fmla="val 0" name="adj"/>
            </a:avLst>
          </a:prstGeom>
          <a:gradFill>
            <a:gsLst>
              <a:gs pos="0">
                <a:srgbClr val="7CEFD8"/>
              </a:gs>
              <a:gs pos="71000">
                <a:srgbClr val="6672E4"/>
              </a:gs>
              <a:gs pos="100000">
                <a:srgbClr val="882BE5"/>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152" name="Google Shape;152;p3"/>
          <p:cNvSpPr txBox="1"/>
          <p:nvPr/>
        </p:nvSpPr>
        <p:spPr>
          <a:xfrm>
            <a:off x="4453458" y="1227906"/>
            <a:ext cx="2427900" cy="2463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nl-NL" sz="1600">
                <a:solidFill>
                  <a:schemeClr val="lt1"/>
                </a:solidFill>
                <a:latin typeface="Quattrocento Sans"/>
                <a:ea typeface="Quattrocento Sans"/>
                <a:cs typeface="Quattrocento Sans"/>
                <a:sym typeface="Quattrocento Sans"/>
              </a:rPr>
              <a:t>MOST IMPORTANT DATA:</a:t>
            </a:r>
            <a:endParaRPr/>
          </a:p>
        </p:txBody>
      </p:sp>
      <p:grpSp>
        <p:nvGrpSpPr>
          <p:cNvPr id="153" name="Google Shape;153;p3"/>
          <p:cNvGrpSpPr/>
          <p:nvPr/>
        </p:nvGrpSpPr>
        <p:grpSpPr>
          <a:xfrm>
            <a:off x="4490387" y="2034832"/>
            <a:ext cx="3075334" cy="3827676"/>
            <a:chOff x="4711392" y="2125063"/>
            <a:chExt cx="3075333" cy="3827676"/>
          </a:xfrm>
        </p:grpSpPr>
        <p:grpSp>
          <p:nvGrpSpPr>
            <p:cNvPr id="154" name="Google Shape;154;p3"/>
            <p:cNvGrpSpPr/>
            <p:nvPr/>
          </p:nvGrpSpPr>
          <p:grpSpPr>
            <a:xfrm>
              <a:off x="4719329" y="2125063"/>
              <a:ext cx="3067396" cy="492443"/>
              <a:chOff x="5063285" y="2128413"/>
              <a:chExt cx="3067396" cy="492443"/>
            </a:xfrm>
          </p:grpSpPr>
          <p:sp>
            <p:nvSpPr>
              <p:cNvPr id="155" name="Google Shape;155;p3"/>
              <p:cNvSpPr/>
              <p:nvPr/>
            </p:nvSpPr>
            <p:spPr>
              <a:xfrm>
                <a:off x="5642387" y="2128413"/>
                <a:ext cx="2488294" cy="492443"/>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i="1" lang="nl-NL" sz="1600">
                    <a:solidFill>
                      <a:schemeClr val="lt1"/>
                    </a:solidFill>
                    <a:latin typeface="Calibri"/>
                    <a:ea typeface="Calibri"/>
                    <a:cs typeface="Calibri"/>
                    <a:sym typeface="Calibri"/>
                  </a:rPr>
                  <a:t>What occupation do most people have?</a:t>
                </a:r>
                <a:br>
                  <a:rPr i="1" lang="nl-NL" sz="1600">
                    <a:solidFill>
                      <a:schemeClr val="lt1"/>
                    </a:solidFill>
                    <a:latin typeface="Calibri"/>
                    <a:ea typeface="Calibri"/>
                    <a:cs typeface="Calibri"/>
                    <a:sym typeface="Calibri"/>
                  </a:rPr>
                </a:br>
                <a:r>
                  <a:rPr i="1" lang="nl-NL" sz="1200">
                    <a:solidFill>
                      <a:schemeClr val="lt1"/>
                    </a:solidFill>
                    <a:latin typeface="Calibri"/>
                    <a:ea typeface="Calibri"/>
                    <a:cs typeface="Calibri"/>
                    <a:sym typeface="Calibri"/>
                  </a:rPr>
                  <a:t>Work full-time/study</a:t>
                </a:r>
                <a:endParaRPr sz="1200"/>
              </a:p>
            </p:txBody>
          </p:sp>
          <p:grpSp>
            <p:nvGrpSpPr>
              <p:cNvPr id="156" name="Google Shape;156;p3"/>
              <p:cNvGrpSpPr/>
              <p:nvPr/>
            </p:nvGrpSpPr>
            <p:grpSpPr>
              <a:xfrm>
                <a:off x="5063285" y="2201597"/>
                <a:ext cx="330200" cy="346075"/>
                <a:chOff x="2686050" y="2895601"/>
                <a:chExt cx="330200" cy="346075"/>
              </a:xfrm>
            </p:grpSpPr>
            <p:sp>
              <p:nvSpPr>
                <p:cNvPr id="157" name="Google Shape;157;p3"/>
                <p:cNvSpPr/>
                <p:nvPr/>
              </p:nvSpPr>
              <p:spPr>
                <a:xfrm>
                  <a:off x="2809875" y="2895601"/>
                  <a:ext cx="82550" cy="82550"/>
                </a:xfrm>
                <a:prstGeom prst="ellipse">
                  <a:avLst/>
                </a:prstGeom>
                <a:noFill/>
                <a:ln cap="rnd" cmpd="sng" w="1427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158" name="Google Shape;158;p3"/>
                <p:cNvSpPr/>
                <p:nvPr/>
              </p:nvSpPr>
              <p:spPr>
                <a:xfrm>
                  <a:off x="2782888" y="2978151"/>
                  <a:ext cx="134938" cy="66675"/>
                </a:xfrm>
                <a:custGeom>
                  <a:rect b="b" l="l" r="r" t="t"/>
                  <a:pathLst>
                    <a:path extrusionOk="0" h="18" w="36">
                      <a:moveTo>
                        <a:pt x="36" y="18"/>
                      </a:moveTo>
                      <a:cubicBezTo>
                        <a:pt x="0" y="18"/>
                        <a:pt x="0" y="18"/>
                        <a:pt x="0" y="18"/>
                      </a:cubicBezTo>
                      <a:cubicBezTo>
                        <a:pt x="0" y="8"/>
                        <a:pt x="8" y="0"/>
                        <a:pt x="18" y="0"/>
                      </a:cubicBezTo>
                      <a:cubicBezTo>
                        <a:pt x="28" y="0"/>
                        <a:pt x="36" y="8"/>
                        <a:pt x="36" y="18"/>
                      </a:cubicBezTo>
                      <a:close/>
                    </a:path>
                  </a:pathLst>
                </a:custGeom>
                <a:noFill/>
                <a:ln cap="rnd" cmpd="sng" w="1427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159" name="Google Shape;159;p3"/>
                <p:cNvSpPr/>
                <p:nvPr/>
              </p:nvSpPr>
              <p:spPr>
                <a:xfrm>
                  <a:off x="2708275" y="3128963"/>
                  <a:ext cx="60325" cy="58738"/>
                </a:xfrm>
                <a:prstGeom prst="ellipse">
                  <a:avLst/>
                </a:prstGeom>
                <a:noFill/>
                <a:ln cap="rnd" cmpd="sng" w="1427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160" name="Google Shape;160;p3"/>
                <p:cNvSpPr/>
                <p:nvPr/>
              </p:nvSpPr>
              <p:spPr>
                <a:xfrm>
                  <a:off x="2686050" y="3187701"/>
                  <a:ext cx="104775" cy="53975"/>
                </a:xfrm>
                <a:custGeom>
                  <a:rect b="b" l="l" r="r" t="t"/>
                  <a:pathLst>
                    <a:path extrusionOk="0" h="14" w="28">
                      <a:moveTo>
                        <a:pt x="28" y="14"/>
                      </a:moveTo>
                      <a:cubicBezTo>
                        <a:pt x="0" y="14"/>
                        <a:pt x="0" y="14"/>
                        <a:pt x="0" y="14"/>
                      </a:cubicBezTo>
                      <a:cubicBezTo>
                        <a:pt x="0" y="6"/>
                        <a:pt x="6" y="0"/>
                        <a:pt x="14" y="0"/>
                      </a:cubicBezTo>
                      <a:cubicBezTo>
                        <a:pt x="22" y="0"/>
                        <a:pt x="28" y="6"/>
                        <a:pt x="28" y="14"/>
                      </a:cubicBezTo>
                      <a:close/>
                    </a:path>
                  </a:pathLst>
                </a:custGeom>
                <a:noFill/>
                <a:ln cap="rnd" cmpd="sng" w="1427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161" name="Google Shape;161;p3"/>
                <p:cNvSpPr/>
                <p:nvPr/>
              </p:nvSpPr>
              <p:spPr>
                <a:xfrm>
                  <a:off x="2933700" y="3128963"/>
                  <a:ext cx="60325" cy="58738"/>
                </a:xfrm>
                <a:prstGeom prst="ellipse">
                  <a:avLst/>
                </a:prstGeom>
                <a:noFill/>
                <a:ln cap="rnd" cmpd="sng" w="1427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162" name="Google Shape;162;p3"/>
                <p:cNvSpPr/>
                <p:nvPr/>
              </p:nvSpPr>
              <p:spPr>
                <a:xfrm>
                  <a:off x="2911475" y="3187701"/>
                  <a:ext cx="104775" cy="53975"/>
                </a:xfrm>
                <a:custGeom>
                  <a:rect b="b" l="l" r="r" t="t"/>
                  <a:pathLst>
                    <a:path extrusionOk="0" h="14" w="28">
                      <a:moveTo>
                        <a:pt x="28" y="14"/>
                      </a:moveTo>
                      <a:cubicBezTo>
                        <a:pt x="0" y="14"/>
                        <a:pt x="0" y="14"/>
                        <a:pt x="0" y="14"/>
                      </a:cubicBezTo>
                      <a:cubicBezTo>
                        <a:pt x="0" y="6"/>
                        <a:pt x="6" y="0"/>
                        <a:pt x="14" y="0"/>
                      </a:cubicBezTo>
                      <a:cubicBezTo>
                        <a:pt x="22" y="0"/>
                        <a:pt x="28" y="6"/>
                        <a:pt x="28" y="14"/>
                      </a:cubicBezTo>
                      <a:close/>
                    </a:path>
                  </a:pathLst>
                </a:custGeom>
                <a:noFill/>
                <a:ln cap="rnd" cmpd="sng" w="1427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163" name="Google Shape;163;p3"/>
                <p:cNvSpPr/>
                <p:nvPr/>
              </p:nvSpPr>
              <p:spPr>
                <a:xfrm>
                  <a:off x="2933700" y="3128963"/>
                  <a:ext cx="60325" cy="58738"/>
                </a:xfrm>
                <a:prstGeom prst="ellipse">
                  <a:avLst/>
                </a:prstGeom>
                <a:noFill/>
                <a:ln cap="rnd" cmpd="sng" w="1427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164" name="Google Shape;164;p3"/>
                <p:cNvSpPr/>
                <p:nvPr/>
              </p:nvSpPr>
              <p:spPr>
                <a:xfrm>
                  <a:off x="2911475" y="3187701"/>
                  <a:ext cx="104775" cy="53975"/>
                </a:xfrm>
                <a:custGeom>
                  <a:rect b="b" l="l" r="r" t="t"/>
                  <a:pathLst>
                    <a:path extrusionOk="0" h="14" w="28">
                      <a:moveTo>
                        <a:pt x="28" y="14"/>
                      </a:moveTo>
                      <a:cubicBezTo>
                        <a:pt x="0" y="14"/>
                        <a:pt x="0" y="14"/>
                        <a:pt x="0" y="14"/>
                      </a:cubicBezTo>
                      <a:cubicBezTo>
                        <a:pt x="0" y="6"/>
                        <a:pt x="6" y="0"/>
                        <a:pt x="14" y="0"/>
                      </a:cubicBezTo>
                      <a:cubicBezTo>
                        <a:pt x="22" y="0"/>
                        <a:pt x="28" y="6"/>
                        <a:pt x="28" y="14"/>
                      </a:cubicBezTo>
                      <a:close/>
                    </a:path>
                  </a:pathLst>
                </a:custGeom>
                <a:noFill/>
                <a:ln cap="rnd" cmpd="sng" w="1427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165" name="Google Shape;165;p3"/>
                <p:cNvSpPr/>
                <p:nvPr/>
              </p:nvSpPr>
              <p:spPr>
                <a:xfrm>
                  <a:off x="2820988" y="3128963"/>
                  <a:ext cx="60325" cy="58738"/>
                </a:xfrm>
                <a:prstGeom prst="ellipse">
                  <a:avLst/>
                </a:prstGeom>
                <a:noFill/>
                <a:ln cap="rnd" cmpd="sng" w="1427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166" name="Google Shape;166;p3"/>
                <p:cNvSpPr/>
                <p:nvPr/>
              </p:nvSpPr>
              <p:spPr>
                <a:xfrm>
                  <a:off x="2798763" y="3187701"/>
                  <a:ext cx="104775" cy="53975"/>
                </a:xfrm>
                <a:custGeom>
                  <a:rect b="b" l="l" r="r" t="t"/>
                  <a:pathLst>
                    <a:path extrusionOk="0" h="14" w="28">
                      <a:moveTo>
                        <a:pt x="28" y="14"/>
                      </a:moveTo>
                      <a:cubicBezTo>
                        <a:pt x="0" y="14"/>
                        <a:pt x="0" y="14"/>
                        <a:pt x="0" y="14"/>
                      </a:cubicBezTo>
                      <a:cubicBezTo>
                        <a:pt x="0" y="6"/>
                        <a:pt x="6" y="0"/>
                        <a:pt x="14" y="0"/>
                      </a:cubicBezTo>
                      <a:cubicBezTo>
                        <a:pt x="22" y="0"/>
                        <a:pt x="28" y="6"/>
                        <a:pt x="28" y="14"/>
                      </a:cubicBezTo>
                      <a:close/>
                    </a:path>
                  </a:pathLst>
                </a:custGeom>
                <a:noFill/>
                <a:ln cap="rnd" cmpd="sng" w="1427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167" name="Google Shape;167;p3"/>
                <p:cNvSpPr/>
                <p:nvPr/>
              </p:nvSpPr>
              <p:spPr>
                <a:xfrm>
                  <a:off x="2738438" y="3074988"/>
                  <a:ext cx="225425" cy="15875"/>
                </a:xfrm>
                <a:custGeom>
                  <a:rect b="b" l="l" r="r" t="t"/>
                  <a:pathLst>
                    <a:path extrusionOk="0" h="10" w="142">
                      <a:moveTo>
                        <a:pt x="0" y="10"/>
                      </a:moveTo>
                      <a:lnTo>
                        <a:pt x="0" y="0"/>
                      </a:lnTo>
                      <a:lnTo>
                        <a:pt x="142" y="0"/>
                      </a:lnTo>
                      <a:lnTo>
                        <a:pt x="142" y="10"/>
                      </a:lnTo>
                    </a:path>
                  </a:pathLst>
                </a:custGeom>
                <a:noFill/>
                <a:ln cap="rnd" cmpd="sng" w="14275">
                  <a:solidFill>
                    <a:schemeClr val="lt1"/>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cxnSp>
              <p:nvCxnSpPr>
                <p:cNvPr id="168" name="Google Shape;168;p3"/>
                <p:cNvCxnSpPr/>
                <p:nvPr/>
              </p:nvCxnSpPr>
              <p:spPr>
                <a:xfrm>
                  <a:off x="2851150" y="3044826"/>
                  <a:ext cx="0" cy="46038"/>
                </a:xfrm>
                <a:prstGeom prst="straightConnector1">
                  <a:avLst/>
                </a:prstGeom>
                <a:noFill/>
                <a:ln cap="rnd" cmpd="sng" w="14275">
                  <a:solidFill>
                    <a:schemeClr val="lt1"/>
                  </a:solidFill>
                  <a:prstDash val="solid"/>
                  <a:round/>
                  <a:headEnd len="med" w="med" type="none"/>
                  <a:tailEnd len="med" w="med" type="none"/>
                </a:ln>
              </p:spPr>
            </p:cxnSp>
          </p:grpSp>
        </p:grpSp>
        <p:grpSp>
          <p:nvGrpSpPr>
            <p:cNvPr id="169" name="Google Shape;169;p3"/>
            <p:cNvGrpSpPr/>
            <p:nvPr/>
          </p:nvGrpSpPr>
          <p:grpSpPr>
            <a:xfrm>
              <a:off x="4711392" y="3113161"/>
              <a:ext cx="3075333" cy="492443"/>
              <a:chOff x="5055348" y="2856123"/>
              <a:chExt cx="3075333" cy="492443"/>
            </a:xfrm>
          </p:grpSpPr>
          <p:grpSp>
            <p:nvGrpSpPr>
              <p:cNvPr id="170" name="Google Shape;170;p3"/>
              <p:cNvGrpSpPr/>
              <p:nvPr/>
            </p:nvGrpSpPr>
            <p:grpSpPr>
              <a:xfrm>
                <a:off x="5055348" y="2929307"/>
                <a:ext cx="346075" cy="346075"/>
                <a:chOff x="3398838" y="2895601"/>
                <a:chExt cx="346075" cy="346075"/>
              </a:xfrm>
            </p:grpSpPr>
            <p:sp>
              <p:nvSpPr>
                <p:cNvPr id="171" name="Google Shape;171;p3"/>
                <p:cNvSpPr/>
                <p:nvPr/>
              </p:nvSpPr>
              <p:spPr>
                <a:xfrm>
                  <a:off x="3398838" y="2986089"/>
                  <a:ext cx="82550" cy="58738"/>
                </a:xfrm>
                <a:custGeom>
                  <a:rect b="b" l="l" r="r" t="t"/>
                  <a:pathLst>
                    <a:path extrusionOk="0" h="16" w="22">
                      <a:moveTo>
                        <a:pt x="14" y="0"/>
                      </a:moveTo>
                      <a:cubicBezTo>
                        <a:pt x="14" y="6"/>
                        <a:pt x="14" y="6"/>
                        <a:pt x="14" y="6"/>
                      </a:cubicBezTo>
                      <a:cubicBezTo>
                        <a:pt x="4" y="9"/>
                        <a:pt x="4" y="9"/>
                        <a:pt x="4" y="9"/>
                      </a:cubicBezTo>
                      <a:cubicBezTo>
                        <a:pt x="2" y="10"/>
                        <a:pt x="0" y="12"/>
                        <a:pt x="0" y="14"/>
                      </a:cubicBezTo>
                      <a:cubicBezTo>
                        <a:pt x="0" y="16"/>
                        <a:pt x="0" y="16"/>
                        <a:pt x="0" y="16"/>
                      </a:cubicBezTo>
                      <a:cubicBezTo>
                        <a:pt x="22" y="16"/>
                        <a:pt x="22" y="16"/>
                        <a:pt x="22" y="16"/>
                      </a:cubicBezTo>
                    </a:path>
                  </a:pathLst>
                </a:custGeom>
                <a:noFill/>
                <a:ln cap="flat" cmpd="sng" w="1427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172" name="Google Shape;172;p3"/>
                <p:cNvSpPr/>
                <p:nvPr/>
              </p:nvSpPr>
              <p:spPr>
                <a:xfrm>
                  <a:off x="3467101" y="2986089"/>
                  <a:ext cx="82550" cy="58738"/>
                </a:xfrm>
                <a:custGeom>
                  <a:rect b="b" l="l" r="r" t="t"/>
                  <a:pathLst>
                    <a:path extrusionOk="0" h="16" w="22">
                      <a:moveTo>
                        <a:pt x="8" y="0"/>
                      </a:moveTo>
                      <a:cubicBezTo>
                        <a:pt x="8" y="6"/>
                        <a:pt x="8" y="6"/>
                        <a:pt x="8" y="6"/>
                      </a:cubicBezTo>
                      <a:cubicBezTo>
                        <a:pt x="18" y="9"/>
                        <a:pt x="18" y="9"/>
                        <a:pt x="18" y="9"/>
                      </a:cubicBezTo>
                      <a:cubicBezTo>
                        <a:pt x="20" y="10"/>
                        <a:pt x="22" y="12"/>
                        <a:pt x="22" y="14"/>
                      </a:cubicBezTo>
                      <a:cubicBezTo>
                        <a:pt x="22" y="16"/>
                        <a:pt x="22" y="16"/>
                        <a:pt x="22" y="16"/>
                      </a:cubicBezTo>
                      <a:cubicBezTo>
                        <a:pt x="0" y="16"/>
                        <a:pt x="0" y="16"/>
                        <a:pt x="0" y="16"/>
                      </a:cubicBezTo>
                    </a:path>
                  </a:pathLst>
                </a:custGeom>
                <a:noFill/>
                <a:ln cap="flat" cmpd="sng" w="1427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173" name="Google Shape;173;p3"/>
                <p:cNvSpPr/>
                <p:nvPr/>
              </p:nvSpPr>
              <p:spPr>
                <a:xfrm>
                  <a:off x="3429001" y="2895601"/>
                  <a:ext cx="90488" cy="96838"/>
                </a:xfrm>
                <a:prstGeom prst="ellipse">
                  <a:avLst/>
                </a:prstGeom>
                <a:noFill/>
                <a:ln cap="flat" cmpd="sng" w="1427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174" name="Google Shape;174;p3"/>
                <p:cNvSpPr/>
                <p:nvPr/>
              </p:nvSpPr>
              <p:spPr>
                <a:xfrm>
                  <a:off x="3429001" y="2928939"/>
                  <a:ext cx="90488" cy="14288"/>
                </a:xfrm>
                <a:custGeom>
                  <a:rect b="b" l="l" r="r" t="t"/>
                  <a:pathLst>
                    <a:path extrusionOk="0" h="4" w="24">
                      <a:moveTo>
                        <a:pt x="24" y="2"/>
                      </a:moveTo>
                      <a:cubicBezTo>
                        <a:pt x="22" y="4"/>
                        <a:pt x="16" y="4"/>
                        <a:pt x="14" y="0"/>
                      </a:cubicBezTo>
                      <a:cubicBezTo>
                        <a:pt x="10" y="4"/>
                        <a:pt x="3" y="4"/>
                        <a:pt x="0" y="1"/>
                      </a:cubicBezTo>
                    </a:path>
                  </a:pathLst>
                </a:custGeom>
                <a:noFill/>
                <a:ln cap="flat" cmpd="sng" w="1427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175" name="Google Shape;175;p3"/>
                <p:cNvSpPr/>
                <p:nvPr/>
              </p:nvSpPr>
              <p:spPr>
                <a:xfrm>
                  <a:off x="3594101" y="2986089"/>
                  <a:ext cx="82550" cy="58738"/>
                </a:xfrm>
                <a:custGeom>
                  <a:rect b="b" l="l" r="r" t="t"/>
                  <a:pathLst>
                    <a:path extrusionOk="0" h="16" w="22">
                      <a:moveTo>
                        <a:pt x="14" y="0"/>
                      </a:moveTo>
                      <a:cubicBezTo>
                        <a:pt x="14" y="6"/>
                        <a:pt x="14" y="6"/>
                        <a:pt x="14" y="6"/>
                      </a:cubicBezTo>
                      <a:cubicBezTo>
                        <a:pt x="4" y="9"/>
                        <a:pt x="4" y="9"/>
                        <a:pt x="4" y="9"/>
                      </a:cubicBezTo>
                      <a:cubicBezTo>
                        <a:pt x="2" y="10"/>
                        <a:pt x="0" y="12"/>
                        <a:pt x="0" y="14"/>
                      </a:cubicBezTo>
                      <a:cubicBezTo>
                        <a:pt x="0" y="16"/>
                        <a:pt x="0" y="16"/>
                        <a:pt x="0" y="16"/>
                      </a:cubicBezTo>
                      <a:cubicBezTo>
                        <a:pt x="22" y="16"/>
                        <a:pt x="22" y="16"/>
                        <a:pt x="22" y="16"/>
                      </a:cubicBezTo>
                    </a:path>
                  </a:pathLst>
                </a:custGeom>
                <a:noFill/>
                <a:ln cap="flat" cmpd="sng" w="1427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176" name="Google Shape;176;p3"/>
                <p:cNvSpPr/>
                <p:nvPr/>
              </p:nvSpPr>
              <p:spPr>
                <a:xfrm>
                  <a:off x="3662363" y="2986089"/>
                  <a:ext cx="82550" cy="58738"/>
                </a:xfrm>
                <a:custGeom>
                  <a:rect b="b" l="l" r="r" t="t"/>
                  <a:pathLst>
                    <a:path extrusionOk="0" h="16" w="22">
                      <a:moveTo>
                        <a:pt x="8" y="0"/>
                      </a:moveTo>
                      <a:cubicBezTo>
                        <a:pt x="8" y="6"/>
                        <a:pt x="8" y="6"/>
                        <a:pt x="8" y="6"/>
                      </a:cubicBezTo>
                      <a:cubicBezTo>
                        <a:pt x="18" y="9"/>
                        <a:pt x="18" y="9"/>
                        <a:pt x="18" y="9"/>
                      </a:cubicBezTo>
                      <a:cubicBezTo>
                        <a:pt x="20" y="10"/>
                        <a:pt x="22" y="12"/>
                        <a:pt x="22" y="14"/>
                      </a:cubicBezTo>
                      <a:cubicBezTo>
                        <a:pt x="22" y="16"/>
                        <a:pt x="22" y="16"/>
                        <a:pt x="22" y="16"/>
                      </a:cubicBezTo>
                      <a:cubicBezTo>
                        <a:pt x="0" y="16"/>
                        <a:pt x="0" y="16"/>
                        <a:pt x="0" y="16"/>
                      </a:cubicBezTo>
                    </a:path>
                  </a:pathLst>
                </a:custGeom>
                <a:noFill/>
                <a:ln cap="flat" cmpd="sng" w="1427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177" name="Google Shape;177;p3"/>
                <p:cNvSpPr/>
                <p:nvPr/>
              </p:nvSpPr>
              <p:spPr>
                <a:xfrm>
                  <a:off x="3624263" y="2895601"/>
                  <a:ext cx="90488" cy="96838"/>
                </a:xfrm>
                <a:prstGeom prst="ellipse">
                  <a:avLst/>
                </a:prstGeom>
                <a:noFill/>
                <a:ln cap="flat" cmpd="sng" w="1427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178" name="Google Shape;178;p3"/>
                <p:cNvSpPr/>
                <p:nvPr/>
              </p:nvSpPr>
              <p:spPr>
                <a:xfrm>
                  <a:off x="3624263" y="2928939"/>
                  <a:ext cx="90488" cy="14288"/>
                </a:xfrm>
                <a:custGeom>
                  <a:rect b="b" l="l" r="r" t="t"/>
                  <a:pathLst>
                    <a:path extrusionOk="0" h="4" w="24">
                      <a:moveTo>
                        <a:pt x="24" y="2"/>
                      </a:moveTo>
                      <a:cubicBezTo>
                        <a:pt x="22" y="4"/>
                        <a:pt x="16" y="4"/>
                        <a:pt x="14" y="0"/>
                      </a:cubicBezTo>
                      <a:cubicBezTo>
                        <a:pt x="10" y="4"/>
                        <a:pt x="3" y="4"/>
                        <a:pt x="0" y="1"/>
                      </a:cubicBezTo>
                    </a:path>
                  </a:pathLst>
                </a:custGeom>
                <a:noFill/>
                <a:ln cap="flat" cmpd="sng" w="1427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179" name="Google Shape;179;p3"/>
                <p:cNvSpPr/>
                <p:nvPr/>
              </p:nvSpPr>
              <p:spPr>
                <a:xfrm>
                  <a:off x="3497263" y="3181351"/>
                  <a:ext cx="82550" cy="60325"/>
                </a:xfrm>
                <a:custGeom>
                  <a:rect b="b" l="l" r="r" t="t"/>
                  <a:pathLst>
                    <a:path extrusionOk="0" h="16" w="22">
                      <a:moveTo>
                        <a:pt x="14" y="0"/>
                      </a:moveTo>
                      <a:cubicBezTo>
                        <a:pt x="14" y="6"/>
                        <a:pt x="14" y="6"/>
                        <a:pt x="14" y="6"/>
                      </a:cubicBezTo>
                      <a:cubicBezTo>
                        <a:pt x="4" y="9"/>
                        <a:pt x="4" y="9"/>
                        <a:pt x="4" y="9"/>
                      </a:cubicBezTo>
                      <a:cubicBezTo>
                        <a:pt x="2" y="10"/>
                        <a:pt x="0" y="12"/>
                        <a:pt x="0" y="14"/>
                      </a:cubicBezTo>
                      <a:cubicBezTo>
                        <a:pt x="0" y="16"/>
                        <a:pt x="0" y="16"/>
                        <a:pt x="0" y="16"/>
                      </a:cubicBezTo>
                      <a:cubicBezTo>
                        <a:pt x="22" y="16"/>
                        <a:pt x="22" y="16"/>
                        <a:pt x="22" y="16"/>
                      </a:cubicBezTo>
                    </a:path>
                  </a:pathLst>
                </a:custGeom>
                <a:noFill/>
                <a:ln cap="flat" cmpd="sng" w="1427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180" name="Google Shape;180;p3"/>
                <p:cNvSpPr/>
                <p:nvPr/>
              </p:nvSpPr>
              <p:spPr>
                <a:xfrm>
                  <a:off x="3563938" y="3181351"/>
                  <a:ext cx="82550" cy="60325"/>
                </a:xfrm>
                <a:custGeom>
                  <a:rect b="b" l="l" r="r" t="t"/>
                  <a:pathLst>
                    <a:path extrusionOk="0" h="16" w="22">
                      <a:moveTo>
                        <a:pt x="8" y="0"/>
                      </a:moveTo>
                      <a:cubicBezTo>
                        <a:pt x="8" y="6"/>
                        <a:pt x="8" y="6"/>
                        <a:pt x="8" y="6"/>
                      </a:cubicBezTo>
                      <a:cubicBezTo>
                        <a:pt x="18" y="9"/>
                        <a:pt x="18" y="9"/>
                        <a:pt x="18" y="9"/>
                      </a:cubicBezTo>
                      <a:cubicBezTo>
                        <a:pt x="20" y="10"/>
                        <a:pt x="22" y="12"/>
                        <a:pt x="22" y="14"/>
                      </a:cubicBezTo>
                      <a:cubicBezTo>
                        <a:pt x="22" y="16"/>
                        <a:pt x="22" y="16"/>
                        <a:pt x="22" y="16"/>
                      </a:cubicBezTo>
                      <a:cubicBezTo>
                        <a:pt x="0" y="16"/>
                        <a:pt x="0" y="16"/>
                        <a:pt x="0" y="16"/>
                      </a:cubicBezTo>
                    </a:path>
                  </a:pathLst>
                </a:custGeom>
                <a:noFill/>
                <a:ln cap="flat" cmpd="sng" w="1427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181" name="Google Shape;181;p3"/>
                <p:cNvSpPr/>
                <p:nvPr/>
              </p:nvSpPr>
              <p:spPr>
                <a:xfrm>
                  <a:off x="3527426" y="3090864"/>
                  <a:ext cx="88900" cy="96838"/>
                </a:xfrm>
                <a:prstGeom prst="ellipse">
                  <a:avLst/>
                </a:prstGeom>
                <a:noFill/>
                <a:ln cap="flat" cmpd="sng" w="1427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182" name="Google Shape;182;p3"/>
                <p:cNvSpPr/>
                <p:nvPr/>
              </p:nvSpPr>
              <p:spPr>
                <a:xfrm>
                  <a:off x="3527426" y="3124201"/>
                  <a:ext cx="88900" cy="15875"/>
                </a:xfrm>
                <a:custGeom>
                  <a:rect b="b" l="l" r="r" t="t"/>
                  <a:pathLst>
                    <a:path extrusionOk="0" h="4" w="24">
                      <a:moveTo>
                        <a:pt x="24" y="2"/>
                      </a:moveTo>
                      <a:cubicBezTo>
                        <a:pt x="22" y="4"/>
                        <a:pt x="16" y="4"/>
                        <a:pt x="14" y="0"/>
                      </a:cubicBezTo>
                      <a:cubicBezTo>
                        <a:pt x="10" y="4"/>
                        <a:pt x="3" y="4"/>
                        <a:pt x="0" y="1"/>
                      </a:cubicBezTo>
                    </a:path>
                  </a:pathLst>
                </a:custGeom>
                <a:noFill/>
                <a:ln cap="flat" cmpd="sng" w="1427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cxnSp>
              <p:nvCxnSpPr>
                <p:cNvPr id="183" name="Google Shape;183;p3"/>
                <p:cNvCxnSpPr/>
                <p:nvPr/>
              </p:nvCxnSpPr>
              <p:spPr>
                <a:xfrm>
                  <a:off x="3451226" y="3074989"/>
                  <a:ext cx="38100" cy="38100"/>
                </a:xfrm>
                <a:prstGeom prst="straightConnector1">
                  <a:avLst/>
                </a:prstGeom>
                <a:noFill/>
                <a:ln cap="rnd" cmpd="sng" w="14275">
                  <a:solidFill>
                    <a:schemeClr val="lt1"/>
                  </a:solidFill>
                  <a:prstDash val="solid"/>
                  <a:round/>
                  <a:headEnd len="med" w="med" type="none"/>
                  <a:tailEnd len="med" w="med" type="none"/>
                </a:ln>
              </p:spPr>
            </p:cxnSp>
            <p:cxnSp>
              <p:nvCxnSpPr>
                <p:cNvPr id="184" name="Google Shape;184;p3"/>
                <p:cNvCxnSpPr/>
                <p:nvPr/>
              </p:nvCxnSpPr>
              <p:spPr>
                <a:xfrm flipH="1">
                  <a:off x="3654426" y="3074989"/>
                  <a:ext cx="38100" cy="38100"/>
                </a:xfrm>
                <a:prstGeom prst="straightConnector1">
                  <a:avLst/>
                </a:prstGeom>
                <a:noFill/>
                <a:ln cap="rnd" cmpd="sng" w="14275">
                  <a:solidFill>
                    <a:schemeClr val="lt1"/>
                  </a:solidFill>
                  <a:prstDash val="solid"/>
                  <a:round/>
                  <a:headEnd len="med" w="med" type="none"/>
                  <a:tailEnd len="med" w="med" type="none"/>
                </a:ln>
              </p:spPr>
            </p:cxnSp>
          </p:grpSp>
          <p:sp>
            <p:nvSpPr>
              <p:cNvPr id="185" name="Google Shape;185;p3"/>
              <p:cNvSpPr/>
              <p:nvPr/>
            </p:nvSpPr>
            <p:spPr>
              <a:xfrm>
                <a:off x="5642387" y="2856123"/>
                <a:ext cx="2488294" cy="492443"/>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i="1" lang="nl-NL" sz="1600">
                    <a:solidFill>
                      <a:schemeClr val="lt1"/>
                    </a:solidFill>
                    <a:latin typeface="Calibri"/>
                    <a:ea typeface="Calibri"/>
                    <a:cs typeface="Calibri"/>
                    <a:sym typeface="Calibri"/>
                  </a:rPr>
                  <a:t>Are people interested in buying art?</a:t>
                </a:r>
                <a:br>
                  <a:rPr i="1" lang="nl-NL" sz="1600">
                    <a:solidFill>
                      <a:schemeClr val="lt1"/>
                    </a:solidFill>
                    <a:latin typeface="Calibri"/>
                    <a:ea typeface="Calibri"/>
                    <a:cs typeface="Calibri"/>
                    <a:sym typeface="Calibri"/>
                  </a:rPr>
                </a:br>
                <a:r>
                  <a:rPr i="1" lang="nl-NL" sz="1200">
                    <a:solidFill>
                      <a:schemeClr val="lt1"/>
                    </a:solidFill>
                    <a:latin typeface="Calibri"/>
                    <a:ea typeface="Calibri"/>
                    <a:cs typeface="Calibri"/>
                    <a:sym typeface="Calibri"/>
                  </a:rPr>
                  <a:t>At some point, yes</a:t>
                </a:r>
                <a:endParaRPr sz="1200"/>
              </a:p>
            </p:txBody>
          </p:sp>
        </p:grpSp>
        <p:grpSp>
          <p:nvGrpSpPr>
            <p:cNvPr id="186" name="Google Shape;186;p3"/>
            <p:cNvGrpSpPr/>
            <p:nvPr/>
          </p:nvGrpSpPr>
          <p:grpSpPr>
            <a:xfrm>
              <a:off x="4719329" y="4101260"/>
              <a:ext cx="3067396" cy="492443"/>
              <a:chOff x="5063285" y="3639850"/>
              <a:chExt cx="3067396" cy="492443"/>
            </a:xfrm>
          </p:grpSpPr>
          <p:grpSp>
            <p:nvGrpSpPr>
              <p:cNvPr id="187" name="Google Shape;187;p3"/>
              <p:cNvGrpSpPr/>
              <p:nvPr/>
            </p:nvGrpSpPr>
            <p:grpSpPr>
              <a:xfrm>
                <a:off x="5063285" y="3728115"/>
                <a:ext cx="330200" cy="315913"/>
                <a:chOff x="4127500" y="2909888"/>
                <a:chExt cx="330200" cy="315913"/>
              </a:xfrm>
            </p:grpSpPr>
            <p:sp>
              <p:nvSpPr>
                <p:cNvPr id="188" name="Google Shape;188;p3"/>
                <p:cNvSpPr/>
                <p:nvPr/>
              </p:nvSpPr>
              <p:spPr>
                <a:xfrm>
                  <a:off x="4149725" y="3060701"/>
                  <a:ext cx="76200" cy="74613"/>
                </a:xfrm>
                <a:prstGeom prst="ellipse">
                  <a:avLst/>
                </a:prstGeom>
                <a:noFill/>
                <a:ln cap="rnd" cmpd="sng" w="1427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189" name="Google Shape;189;p3"/>
                <p:cNvSpPr/>
                <p:nvPr/>
              </p:nvSpPr>
              <p:spPr>
                <a:xfrm>
                  <a:off x="4127500" y="3135313"/>
                  <a:ext cx="109538" cy="60325"/>
                </a:xfrm>
                <a:custGeom>
                  <a:rect b="b" l="l" r="r" t="t"/>
                  <a:pathLst>
                    <a:path extrusionOk="0" h="16" w="29">
                      <a:moveTo>
                        <a:pt x="22" y="16"/>
                      </a:moveTo>
                      <a:cubicBezTo>
                        <a:pt x="0" y="16"/>
                        <a:pt x="0" y="16"/>
                        <a:pt x="0" y="16"/>
                      </a:cubicBezTo>
                      <a:cubicBezTo>
                        <a:pt x="0" y="7"/>
                        <a:pt x="7" y="0"/>
                        <a:pt x="16" y="0"/>
                      </a:cubicBezTo>
                      <a:cubicBezTo>
                        <a:pt x="21" y="0"/>
                        <a:pt x="26" y="3"/>
                        <a:pt x="29" y="7"/>
                      </a:cubicBezTo>
                    </a:path>
                  </a:pathLst>
                </a:custGeom>
                <a:noFill/>
                <a:ln cap="rnd" cmpd="sng" w="1427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190" name="Google Shape;190;p3"/>
                <p:cNvSpPr/>
                <p:nvPr/>
              </p:nvSpPr>
              <p:spPr>
                <a:xfrm>
                  <a:off x="4360863" y="3060701"/>
                  <a:ext cx="74613" cy="74613"/>
                </a:xfrm>
                <a:prstGeom prst="ellipse">
                  <a:avLst/>
                </a:prstGeom>
                <a:noFill/>
                <a:ln cap="rnd" cmpd="sng" w="1427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191" name="Google Shape;191;p3"/>
                <p:cNvSpPr/>
                <p:nvPr/>
              </p:nvSpPr>
              <p:spPr>
                <a:xfrm>
                  <a:off x="4349750" y="3135313"/>
                  <a:ext cx="107950" cy="60325"/>
                </a:xfrm>
                <a:custGeom>
                  <a:rect b="b" l="l" r="r" t="t"/>
                  <a:pathLst>
                    <a:path extrusionOk="0" h="16" w="29">
                      <a:moveTo>
                        <a:pt x="0" y="7"/>
                      </a:moveTo>
                      <a:cubicBezTo>
                        <a:pt x="3" y="3"/>
                        <a:pt x="8" y="0"/>
                        <a:pt x="13" y="0"/>
                      </a:cubicBezTo>
                      <a:cubicBezTo>
                        <a:pt x="22" y="0"/>
                        <a:pt x="29" y="7"/>
                        <a:pt x="29" y="16"/>
                      </a:cubicBezTo>
                      <a:cubicBezTo>
                        <a:pt x="7" y="16"/>
                        <a:pt x="7" y="16"/>
                        <a:pt x="7" y="16"/>
                      </a:cubicBezTo>
                    </a:path>
                  </a:pathLst>
                </a:custGeom>
                <a:noFill/>
                <a:ln cap="rnd" cmpd="sng" w="1427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192" name="Google Shape;192;p3"/>
                <p:cNvSpPr/>
                <p:nvPr/>
              </p:nvSpPr>
              <p:spPr>
                <a:xfrm>
                  <a:off x="4240213" y="3030538"/>
                  <a:ext cx="104775" cy="109538"/>
                </a:xfrm>
                <a:prstGeom prst="ellipse">
                  <a:avLst/>
                </a:prstGeom>
                <a:noFill/>
                <a:ln cap="rnd" cmpd="sng" w="1427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193" name="Google Shape;193;p3"/>
                <p:cNvSpPr/>
                <p:nvPr/>
              </p:nvSpPr>
              <p:spPr>
                <a:xfrm>
                  <a:off x="4214813" y="2986088"/>
                  <a:ext cx="157163" cy="36513"/>
                </a:xfrm>
                <a:custGeom>
                  <a:rect b="b" l="l" r="r" t="t"/>
                  <a:pathLst>
                    <a:path extrusionOk="0" h="10" w="42">
                      <a:moveTo>
                        <a:pt x="0" y="10"/>
                      </a:moveTo>
                      <a:cubicBezTo>
                        <a:pt x="5" y="4"/>
                        <a:pt x="13" y="0"/>
                        <a:pt x="21" y="0"/>
                      </a:cubicBezTo>
                      <a:cubicBezTo>
                        <a:pt x="29" y="0"/>
                        <a:pt x="37" y="4"/>
                        <a:pt x="42" y="10"/>
                      </a:cubicBezTo>
                    </a:path>
                  </a:pathLst>
                </a:custGeom>
                <a:noFill/>
                <a:ln cap="rnd" cmpd="sng" w="1427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194" name="Google Shape;194;p3"/>
                <p:cNvSpPr/>
                <p:nvPr/>
              </p:nvSpPr>
              <p:spPr>
                <a:xfrm>
                  <a:off x="4187825" y="2947988"/>
                  <a:ext cx="211138" cy="49213"/>
                </a:xfrm>
                <a:custGeom>
                  <a:rect b="b" l="l" r="r" t="t"/>
                  <a:pathLst>
                    <a:path extrusionOk="0" h="13" w="56">
                      <a:moveTo>
                        <a:pt x="0" y="13"/>
                      </a:moveTo>
                      <a:cubicBezTo>
                        <a:pt x="7" y="5"/>
                        <a:pt x="17" y="0"/>
                        <a:pt x="28" y="0"/>
                      </a:cubicBezTo>
                      <a:cubicBezTo>
                        <a:pt x="39" y="0"/>
                        <a:pt x="49" y="5"/>
                        <a:pt x="56" y="13"/>
                      </a:cubicBezTo>
                    </a:path>
                  </a:pathLst>
                </a:custGeom>
                <a:noFill/>
                <a:ln cap="rnd" cmpd="sng" w="1427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195" name="Google Shape;195;p3"/>
                <p:cNvSpPr/>
                <p:nvPr/>
              </p:nvSpPr>
              <p:spPr>
                <a:xfrm>
                  <a:off x="4157663" y="2909888"/>
                  <a:ext cx="269875" cy="63500"/>
                </a:xfrm>
                <a:custGeom>
                  <a:rect b="b" l="l" r="r" t="t"/>
                  <a:pathLst>
                    <a:path extrusionOk="0" h="17" w="72">
                      <a:moveTo>
                        <a:pt x="0" y="17"/>
                      </a:moveTo>
                      <a:cubicBezTo>
                        <a:pt x="8" y="7"/>
                        <a:pt x="21" y="0"/>
                        <a:pt x="36" y="0"/>
                      </a:cubicBezTo>
                      <a:cubicBezTo>
                        <a:pt x="51" y="0"/>
                        <a:pt x="64" y="7"/>
                        <a:pt x="72" y="17"/>
                      </a:cubicBezTo>
                    </a:path>
                  </a:pathLst>
                </a:custGeom>
                <a:noFill/>
                <a:ln cap="rnd" cmpd="sng" w="1427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196" name="Google Shape;196;p3"/>
                <p:cNvSpPr/>
                <p:nvPr/>
              </p:nvSpPr>
              <p:spPr>
                <a:xfrm>
                  <a:off x="4206875" y="3140076"/>
                  <a:ext cx="173038" cy="85725"/>
                </a:xfrm>
                <a:custGeom>
                  <a:rect b="b" l="l" r="r" t="t"/>
                  <a:pathLst>
                    <a:path extrusionOk="0" h="23" w="46">
                      <a:moveTo>
                        <a:pt x="46" y="23"/>
                      </a:moveTo>
                      <a:cubicBezTo>
                        <a:pt x="0" y="23"/>
                        <a:pt x="0" y="23"/>
                        <a:pt x="0" y="23"/>
                      </a:cubicBezTo>
                      <a:cubicBezTo>
                        <a:pt x="0" y="10"/>
                        <a:pt x="10" y="0"/>
                        <a:pt x="23" y="0"/>
                      </a:cubicBezTo>
                      <a:cubicBezTo>
                        <a:pt x="36" y="0"/>
                        <a:pt x="46" y="10"/>
                        <a:pt x="46" y="23"/>
                      </a:cubicBezTo>
                      <a:close/>
                    </a:path>
                  </a:pathLst>
                </a:custGeom>
                <a:noFill/>
                <a:ln cap="rnd" cmpd="sng" w="1427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97" name="Google Shape;197;p3"/>
              <p:cNvSpPr/>
              <p:nvPr/>
            </p:nvSpPr>
            <p:spPr>
              <a:xfrm>
                <a:off x="5642387" y="3639850"/>
                <a:ext cx="2488294" cy="492443"/>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i="1" lang="nl-NL" sz="1600">
                    <a:solidFill>
                      <a:schemeClr val="lt1"/>
                    </a:solidFill>
                    <a:latin typeface="Calibri"/>
                    <a:ea typeface="Calibri"/>
                    <a:cs typeface="Calibri"/>
                    <a:sym typeface="Calibri"/>
                  </a:rPr>
                  <a:t>What art are most people interested in?</a:t>
                </a:r>
                <a:br>
                  <a:rPr i="1" lang="nl-NL" sz="1600">
                    <a:solidFill>
                      <a:schemeClr val="lt1"/>
                    </a:solidFill>
                    <a:latin typeface="Calibri"/>
                    <a:ea typeface="Calibri"/>
                    <a:cs typeface="Calibri"/>
                    <a:sym typeface="Calibri"/>
                  </a:rPr>
                </a:br>
                <a:r>
                  <a:rPr i="1" lang="nl-NL" sz="1200">
                    <a:solidFill>
                      <a:schemeClr val="lt1"/>
                    </a:solidFill>
                    <a:latin typeface="Calibri"/>
                    <a:ea typeface="Calibri"/>
                    <a:cs typeface="Calibri"/>
                    <a:sym typeface="Calibri"/>
                  </a:rPr>
                  <a:t>Paintings/Digital art</a:t>
                </a:r>
                <a:br>
                  <a:rPr i="1" lang="nl-NL" sz="1600">
                    <a:solidFill>
                      <a:schemeClr val="lt1"/>
                    </a:solidFill>
                    <a:latin typeface="Calibri"/>
                    <a:ea typeface="Calibri"/>
                    <a:cs typeface="Calibri"/>
                    <a:sym typeface="Calibri"/>
                  </a:rPr>
                </a:br>
                <a:endParaRPr sz="1200"/>
              </a:p>
            </p:txBody>
          </p:sp>
        </p:grpSp>
        <p:grpSp>
          <p:nvGrpSpPr>
            <p:cNvPr id="198" name="Google Shape;198;p3"/>
            <p:cNvGrpSpPr/>
            <p:nvPr/>
          </p:nvGrpSpPr>
          <p:grpSpPr>
            <a:xfrm>
              <a:off x="4712185" y="5089355"/>
              <a:ext cx="3074447" cy="696000"/>
              <a:chOff x="5056141" y="4560239"/>
              <a:chExt cx="3074447" cy="696000"/>
            </a:xfrm>
          </p:grpSpPr>
          <p:grpSp>
            <p:nvGrpSpPr>
              <p:cNvPr id="199" name="Google Shape;199;p3"/>
              <p:cNvGrpSpPr/>
              <p:nvPr/>
            </p:nvGrpSpPr>
            <p:grpSpPr>
              <a:xfrm>
                <a:off x="5056141" y="4633426"/>
                <a:ext cx="344488" cy="346075"/>
                <a:chOff x="4841875" y="2895601"/>
                <a:chExt cx="344488" cy="346075"/>
              </a:xfrm>
            </p:grpSpPr>
            <p:sp>
              <p:nvSpPr>
                <p:cNvPr id="200" name="Google Shape;200;p3"/>
                <p:cNvSpPr/>
                <p:nvPr/>
              </p:nvSpPr>
              <p:spPr>
                <a:xfrm>
                  <a:off x="4916488" y="2895601"/>
                  <a:ext cx="195263" cy="195263"/>
                </a:xfrm>
                <a:custGeom>
                  <a:rect b="b" l="l" r="r" t="t"/>
                  <a:pathLst>
                    <a:path extrusionOk="0" h="52" w="52">
                      <a:moveTo>
                        <a:pt x="52" y="26"/>
                      </a:moveTo>
                      <a:cubicBezTo>
                        <a:pt x="52" y="40"/>
                        <a:pt x="40" y="52"/>
                        <a:pt x="26" y="52"/>
                      </a:cubicBezTo>
                      <a:cubicBezTo>
                        <a:pt x="12" y="52"/>
                        <a:pt x="0" y="40"/>
                        <a:pt x="0" y="25"/>
                      </a:cubicBezTo>
                      <a:cubicBezTo>
                        <a:pt x="0" y="11"/>
                        <a:pt x="11" y="1"/>
                        <a:pt x="25" y="0"/>
                      </a:cubicBezTo>
                      <a:cubicBezTo>
                        <a:pt x="25" y="0"/>
                        <a:pt x="26" y="0"/>
                        <a:pt x="26" y="0"/>
                      </a:cubicBezTo>
                      <a:cubicBezTo>
                        <a:pt x="40" y="0"/>
                        <a:pt x="52" y="11"/>
                        <a:pt x="52" y="26"/>
                      </a:cubicBezTo>
                      <a:close/>
                    </a:path>
                  </a:pathLst>
                </a:custGeom>
                <a:noFill/>
                <a:ln cap="flat" cmpd="sng" w="1427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201" name="Google Shape;201;p3"/>
                <p:cNvSpPr/>
                <p:nvPr/>
              </p:nvSpPr>
              <p:spPr>
                <a:xfrm>
                  <a:off x="4957763" y="2895601"/>
                  <a:ext cx="52388" cy="195263"/>
                </a:xfrm>
                <a:custGeom>
                  <a:rect b="b" l="l" r="r" t="t"/>
                  <a:pathLst>
                    <a:path extrusionOk="0" h="52" w="14">
                      <a:moveTo>
                        <a:pt x="14" y="0"/>
                      </a:moveTo>
                      <a:cubicBezTo>
                        <a:pt x="0" y="15"/>
                        <a:pt x="0" y="34"/>
                        <a:pt x="14" y="52"/>
                      </a:cubicBezTo>
                    </a:path>
                  </a:pathLst>
                </a:custGeom>
                <a:noFill/>
                <a:ln cap="flat" cmpd="sng" w="1427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202" name="Google Shape;202;p3"/>
                <p:cNvSpPr/>
                <p:nvPr/>
              </p:nvSpPr>
              <p:spPr>
                <a:xfrm>
                  <a:off x="5018088" y="2895601"/>
                  <a:ext cx="52388" cy="195263"/>
                </a:xfrm>
                <a:custGeom>
                  <a:rect b="b" l="l" r="r" t="t"/>
                  <a:pathLst>
                    <a:path extrusionOk="0" h="52" w="14">
                      <a:moveTo>
                        <a:pt x="0" y="0"/>
                      </a:moveTo>
                      <a:cubicBezTo>
                        <a:pt x="14" y="15"/>
                        <a:pt x="14" y="34"/>
                        <a:pt x="0" y="52"/>
                      </a:cubicBezTo>
                    </a:path>
                  </a:pathLst>
                </a:custGeom>
                <a:noFill/>
                <a:ln cap="flat" cmpd="sng" w="1427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cxnSp>
              <p:nvCxnSpPr>
                <p:cNvPr id="203" name="Google Shape;203;p3"/>
                <p:cNvCxnSpPr/>
                <p:nvPr/>
              </p:nvCxnSpPr>
              <p:spPr>
                <a:xfrm>
                  <a:off x="4932363" y="3044826"/>
                  <a:ext cx="165100" cy="0"/>
                </a:xfrm>
                <a:prstGeom prst="straightConnector1">
                  <a:avLst/>
                </a:prstGeom>
                <a:noFill/>
                <a:ln cap="flat" cmpd="sng" w="14275">
                  <a:solidFill>
                    <a:schemeClr val="lt1"/>
                  </a:solidFill>
                  <a:prstDash val="solid"/>
                  <a:round/>
                  <a:headEnd len="med" w="med" type="none"/>
                  <a:tailEnd len="med" w="med" type="none"/>
                </a:ln>
              </p:spPr>
            </p:cxnSp>
            <p:cxnSp>
              <p:nvCxnSpPr>
                <p:cNvPr id="204" name="Google Shape;204;p3"/>
                <p:cNvCxnSpPr/>
                <p:nvPr/>
              </p:nvCxnSpPr>
              <p:spPr>
                <a:xfrm>
                  <a:off x="4932363" y="2940051"/>
                  <a:ext cx="165100" cy="0"/>
                </a:xfrm>
                <a:prstGeom prst="straightConnector1">
                  <a:avLst/>
                </a:prstGeom>
                <a:noFill/>
                <a:ln cap="flat" cmpd="sng" w="14275">
                  <a:solidFill>
                    <a:schemeClr val="lt1"/>
                  </a:solidFill>
                  <a:prstDash val="solid"/>
                  <a:round/>
                  <a:headEnd len="med" w="med" type="none"/>
                  <a:tailEnd len="med" w="med" type="none"/>
                </a:ln>
              </p:spPr>
            </p:cxnSp>
            <p:cxnSp>
              <p:nvCxnSpPr>
                <p:cNvPr id="205" name="Google Shape;205;p3"/>
                <p:cNvCxnSpPr/>
                <p:nvPr/>
              </p:nvCxnSpPr>
              <p:spPr>
                <a:xfrm>
                  <a:off x="4916488" y="2992438"/>
                  <a:ext cx="195263" cy="0"/>
                </a:xfrm>
                <a:prstGeom prst="straightConnector1">
                  <a:avLst/>
                </a:prstGeom>
                <a:noFill/>
                <a:ln cap="flat" cmpd="sng" w="14275">
                  <a:solidFill>
                    <a:schemeClr val="lt1"/>
                  </a:solidFill>
                  <a:prstDash val="solid"/>
                  <a:round/>
                  <a:headEnd len="med" w="med" type="none"/>
                  <a:tailEnd len="med" w="med" type="none"/>
                </a:ln>
              </p:spPr>
            </p:cxnSp>
            <p:sp>
              <p:nvSpPr>
                <p:cNvPr id="206" name="Google Shape;206;p3"/>
                <p:cNvSpPr/>
                <p:nvPr/>
              </p:nvSpPr>
              <p:spPr>
                <a:xfrm>
                  <a:off x="4864100" y="3105151"/>
                  <a:ext cx="74613" cy="76200"/>
                </a:xfrm>
                <a:prstGeom prst="ellipse">
                  <a:avLst/>
                </a:prstGeom>
                <a:noFill/>
                <a:ln cap="rnd" cmpd="sng" w="1427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207" name="Google Shape;207;p3"/>
                <p:cNvSpPr/>
                <p:nvPr/>
              </p:nvSpPr>
              <p:spPr>
                <a:xfrm>
                  <a:off x="4976813" y="3105151"/>
                  <a:ext cx="74613" cy="76200"/>
                </a:xfrm>
                <a:prstGeom prst="ellipse">
                  <a:avLst/>
                </a:prstGeom>
                <a:noFill/>
                <a:ln cap="rnd" cmpd="sng" w="1427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208" name="Google Shape;208;p3"/>
                <p:cNvSpPr/>
                <p:nvPr/>
              </p:nvSpPr>
              <p:spPr>
                <a:xfrm>
                  <a:off x="5089525" y="3105151"/>
                  <a:ext cx="74613" cy="76200"/>
                </a:xfrm>
                <a:prstGeom prst="ellipse">
                  <a:avLst/>
                </a:prstGeom>
                <a:noFill/>
                <a:ln cap="rnd" cmpd="sng" w="1427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209" name="Google Shape;209;p3"/>
                <p:cNvSpPr/>
                <p:nvPr/>
              </p:nvSpPr>
              <p:spPr>
                <a:xfrm>
                  <a:off x="4841875" y="3181351"/>
                  <a:ext cx="344488" cy="60325"/>
                </a:xfrm>
                <a:custGeom>
                  <a:rect b="b" l="l" r="r" t="t"/>
                  <a:pathLst>
                    <a:path extrusionOk="0" h="16" w="92">
                      <a:moveTo>
                        <a:pt x="76" y="0"/>
                      </a:moveTo>
                      <a:cubicBezTo>
                        <a:pt x="69" y="0"/>
                        <a:pt x="63" y="4"/>
                        <a:pt x="61" y="11"/>
                      </a:cubicBezTo>
                      <a:cubicBezTo>
                        <a:pt x="59" y="4"/>
                        <a:pt x="53" y="0"/>
                        <a:pt x="46" y="0"/>
                      </a:cubicBezTo>
                      <a:cubicBezTo>
                        <a:pt x="39" y="0"/>
                        <a:pt x="33" y="4"/>
                        <a:pt x="31" y="11"/>
                      </a:cubicBezTo>
                      <a:cubicBezTo>
                        <a:pt x="29" y="4"/>
                        <a:pt x="23" y="0"/>
                        <a:pt x="16" y="0"/>
                      </a:cubicBezTo>
                      <a:cubicBezTo>
                        <a:pt x="7" y="0"/>
                        <a:pt x="0" y="8"/>
                        <a:pt x="0" y="16"/>
                      </a:cubicBezTo>
                      <a:cubicBezTo>
                        <a:pt x="92" y="16"/>
                        <a:pt x="92" y="16"/>
                        <a:pt x="92" y="16"/>
                      </a:cubicBezTo>
                      <a:cubicBezTo>
                        <a:pt x="92" y="8"/>
                        <a:pt x="85" y="0"/>
                        <a:pt x="76" y="0"/>
                      </a:cubicBezTo>
                      <a:close/>
                    </a:path>
                  </a:pathLst>
                </a:custGeom>
                <a:noFill/>
                <a:ln cap="rnd" cmpd="sng" w="1427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10" name="Google Shape;210;p3"/>
              <p:cNvSpPr/>
              <p:nvPr/>
            </p:nvSpPr>
            <p:spPr>
              <a:xfrm>
                <a:off x="5642388" y="4560239"/>
                <a:ext cx="2488200" cy="6960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i="1" lang="nl-NL" sz="1600">
                    <a:solidFill>
                      <a:schemeClr val="lt1"/>
                    </a:solidFill>
                    <a:latin typeface="Calibri"/>
                    <a:ea typeface="Calibri"/>
                    <a:cs typeface="Calibri"/>
                    <a:sym typeface="Calibri"/>
                  </a:rPr>
                  <a:t>Where do people enjoy art the most?</a:t>
                </a:r>
                <a:br>
                  <a:rPr i="1" lang="nl-NL" sz="1600">
                    <a:solidFill>
                      <a:schemeClr val="lt1"/>
                    </a:solidFill>
                    <a:latin typeface="Calibri"/>
                    <a:ea typeface="Calibri"/>
                    <a:cs typeface="Calibri"/>
                    <a:sym typeface="Calibri"/>
                  </a:rPr>
                </a:br>
                <a:r>
                  <a:rPr i="1" lang="nl-NL" sz="1200">
                    <a:solidFill>
                      <a:schemeClr val="lt1"/>
                    </a:solidFill>
                    <a:latin typeface="Calibri"/>
                    <a:ea typeface="Calibri"/>
                    <a:cs typeface="Calibri"/>
                    <a:sym typeface="Calibri"/>
                  </a:rPr>
                  <a:t>Online</a:t>
                </a:r>
                <a:endParaRPr sz="1200"/>
              </a:p>
            </p:txBody>
          </p:sp>
        </p:grpSp>
        <p:grpSp>
          <p:nvGrpSpPr>
            <p:cNvPr id="211" name="Google Shape;211;p3"/>
            <p:cNvGrpSpPr/>
            <p:nvPr/>
          </p:nvGrpSpPr>
          <p:grpSpPr>
            <a:xfrm>
              <a:off x="4721542" y="2742223"/>
              <a:ext cx="2998053" cy="246221"/>
              <a:chOff x="4721542" y="2734320"/>
              <a:chExt cx="2998053" cy="246221"/>
            </a:xfrm>
          </p:grpSpPr>
          <p:grpSp>
            <p:nvGrpSpPr>
              <p:cNvPr id="212" name="Google Shape;212;p3"/>
              <p:cNvGrpSpPr/>
              <p:nvPr/>
            </p:nvGrpSpPr>
            <p:grpSpPr>
              <a:xfrm>
                <a:off x="5298424" y="2813123"/>
                <a:ext cx="2421171" cy="88605"/>
                <a:chOff x="4674453" y="2940346"/>
                <a:chExt cx="3045142" cy="81038"/>
              </a:xfrm>
            </p:grpSpPr>
            <p:sp>
              <p:nvSpPr>
                <p:cNvPr id="213" name="Google Shape;213;p3"/>
                <p:cNvSpPr/>
                <p:nvPr/>
              </p:nvSpPr>
              <p:spPr>
                <a:xfrm>
                  <a:off x="4674462" y="2940367"/>
                  <a:ext cx="3045133" cy="81017"/>
                </a:xfrm>
                <a:prstGeom prst="roundRect">
                  <a:avLst>
                    <a:gd fmla="val 50000" name="adj"/>
                  </a:avLst>
                </a:prstGeom>
                <a:solidFill>
                  <a:schemeClr val="lt1">
                    <a:alpha val="25882"/>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14" name="Google Shape;214;p3"/>
                <p:cNvSpPr/>
                <p:nvPr/>
              </p:nvSpPr>
              <p:spPr>
                <a:xfrm>
                  <a:off x="4674453" y="2940346"/>
                  <a:ext cx="849000" cy="81000"/>
                </a:xfrm>
                <a:prstGeom prst="roundRect">
                  <a:avLst>
                    <a:gd fmla="val 50000" name="adj"/>
                  </a:avLst>
                </a:prstGeom>
                <a:solidFill>
                  <a:schemeClr val="lt1">
                    <a:alpha val="66666"/>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sp>
            <p:nvSpPr>
              <p:cNvPr id="215" name="Google Shape;215;p3"/>
              <p:cNvSpPr/>
              <p:nvPr/>
            </p:nvSpPr>
            <p:spPr>
              <a:xfrm>
                <a:off x="4721542" y="2734320"/>
                <a:ext cx="446424" cy="246221"/>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i="1" lang="nl-NL" sz="1600">
                    <a:solidFill>
                      <a:schemeClr val="lt1"/>
                    </a:solidFill>
                    <a:latin typeface="Calibri"/>
                    <a:ea typeface="Calibri"/>
                    <a:cs typeface="Calibri"/>
                    <a:sym typeface="Calibri"/>
                  </a:rPr>
                  <a:t>30</a:t>
                </a:r>
                <a:r>
                  <a:rPr b="0" i="1" lang="nl-NL" sz="1600" u="none" cap="none" strike="noStrike">
                    <a:solidFill>
                      <a:schemeClr val="lt1"/>
                    </a:solidFill>
                    <a:latin typeface="Calibri"/>
                    <a:ea typeface="Calibri"/>
                    <a:cs typeface="Calibri"/>
                    <a:sym typeface="Calibri"/>
                  </a:rPr>
                  <a:t>%</a:t>
                </a:r>
                <a:endParaRPr/>
              </a:p>
            </p:txBody>
          </p:sp>
        </p:grpSp>
        <p:grpSp>
          <p:nvGrpSpPr>
            <p:cNvPr id="216" name="Google Shape;216;p3"/>
            <p:cNvGrpSpPr/>
            <p:nvPr/>
          </p:nvGrpSpPr>
          <p:grpSpPr>
            <a:xfrm>
              <a:off x="4721542" y="3730321"/>
              <a:ext cx="2998053" cy="246221"/>
              <a:chOff x="4721542" y="3848257"/>
              <a:chExt cx="2998053" cy="246221"/>
            </a:xfrm>
          </p:grpSpPr>
          <p:grpSp>
            <p:nvGrpSpPr>
              <p:cNvPr id="217" name="Google Shape;217;p3"/>
              <p:cNvGrpSpPr/>
              <p:nvPr/>
            </p:nvGrpSpPr>
            <p:grpSpPr>
              <a:xfrm>
                <a:off x="5298424" y="3927062"/>
                <a:ext cx="2421171" cy="88603"/>
                <a:chOff x="4674453" y="2940348"/>
                <a:chExt cx="3045142" cy="81036"/>
              </a:xfrm>
            </p:grpSpPr>
            <p:sp>
              <p:nvSpPr>
                <p:cNvPr id="218" name="Google Shape;218;p3"/>
                <p:cNvSpPr/>
                <p:nvPr/>
              </p:nvSpPr>
              <p:spPr>
                <a:xfrm>
                  <a:off x="4674462" y="2940367"/>
                  <a:ext cx="3045133" cy="81017"/>
                </a:xfrm>
                <a:prstGeom prst="roundRect">
                  <a:avLst>
                    <a:gd fmla="val 50000" name="adj"/>
                  </a:avLst>
                </a:prstGeom>
                <a:solidFill>
                  <a:schemeClr val="lt1">
                    <a:alpha val="25882"/>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19" name="Google Shape;219;p3"/>
                <p:cNvSpPr/>
                <p:nvPr/>
              </p:nvSpPr>
              <p:spPr>
                <a:xfrm>
                  <a:off x="4674453" y="2940348"/>
                  <a:ext cx="1206600" cy="81000"/>
                </a:xfrm>
                <a:prstGeom prst="roundRect">
                  <a:avLst>
                    <a:gd fmla="val 50000" name="adj"/>
                  </a:avLst>
                </a:prstGeom>
                <a:solidFill>
                  <a:schemeClr val="lt1">
                    <a:alpha val="66666"/>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sp>
            <p:nvSpPr>
              <p:cNvPr id="220" name="Google Shape;220;p3"/>
              <p:cNvSpPr/>
              <p:nvPr/>
            </p:nvSpPr>
            <p:spPr>
              <a:xfrm>
                <a:off x="4721542" y="3848257"/>
                <a:ext cx="446424" cy="246221"/>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i="1" lang="nl-NL" sz="1600">
                    <a:solidFill>
                      <a:schemeClr val="lt1"/>
                    </a:solidFill>
                    <a:latin typeface="Calibri"/>
                    <a:ea typeface="Calibri"/>
                    <a:cs typeface="Calibri"/>
                    <a:sym typeface="Calibri"/>
                  </a:rPr>
                  <a:t>4</a:t>
                </a:r>
                <a:r>
                  <a:rPr b="0" i="1" lang="nl-NL" sz="1600" u="none" cap="none" strike="noStrike">
                    <a:solidFill>
                      <a:schemeClr val="lt1"/>
                    </a:solidFill>
                    <a:latin typeface="Calibri"/>
                    <a:ea typeface="Calibri"/>
                    <a:cs typeface="Calibri"/>
                    <a:sym typeface="Calibri"/>
                  </a:rPr>
                  <a:t>0%</a:t>
                </a:r>
                <a:endParaRPr/>
              </a:p>
            </p:txBody>
          </p:sp>
        </p:grpSp>
        <p:grpSp>
          <p:nvGrpSpPr>
            <p:cNvPr id="221" name="Google Shape;221;p3"/>
            <p:cNvGrpSpPr/>
            <p:nvPr/>
          </p:nvGrpSpPr>
          <p:grpSpPr>
            <a:xfrm>
              <a:off x="4721542" y="4718420"/>
              <a:ext cx="2997947" cy="246221"/>
              <a:chOff x="4721542" y="4753566"/>
              <a:chExt cx="2997947" cy="246221"/>
            </a:xfrm>
          </p:grpSpPr>
          <p:grpSp>
            <p:nvGrpSpPr>
              <p:cNvPr id="222" name="Google Shape;222;p3"/>
              <p:cNvGrpSpPr/>
              <p:nvPr/>
            </p:nvGrpSpPr>
            <p:grpSpPr>
              <a:xfrm>
                <a:off x="5298429" y="4832372"/>
                <a:ext cx="2421060" cy="88583"/>
                <a:chOff x="4674460" y="2940349"/>
                <a:chExt cx="3045002" cy="81018"/>
              </a:xfrm>
            </p:grpSpPr>
            <p:sp>
              <p:nvSpPr>
                <p:cNvPr id="223" name="Google Shape;223;p3"/>
                <p:cNvSpPr/>
                <p:nvPr/>
              </p:nvSpPr>
              <p:spPr>
                <a:xfrm>
                  <a:off x="4674462" y="2940367"/>
                  <a:ext cx="3045000" cy="81000"/>
                </a:xfrm>
                <a:prstGeom prst="roundRect">
                  <a:avLst>
                    <a:gd fmla="val 50000" name="adj"/>
                  </a:avLst>
                </a:prstGeom>
                <a:solidFill>
                  <a:schemeClr val="lt1">
                    <a:alpha val="25882"/>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24" name="Google Shape;224;p3"/>
                <p:cNvSpPr/>
                <p:nvPr/>
              </p:nvSpPr>
              <p:spPr>
                <a:xfrm>
                  <a:off x="4674460" y="2940349"/>
                  <a:ext cx="786000" cy="81000"/>
                </a:xfrm>
                <a:prstGeom prst="roundRect">
                  <a:avLst>
                    <a:gd fmla="val 50000" name="adj"/>
                  </a:avLst>
                </a:prstGeom>
                <a:solidFill>
                  <a:schemeClr val="lt1">
                    <a:alpha val="66666"/>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sp>
            <p:nvSpPr>
              <p:cNvPr id="225" name="Google Shape;225;p3"/>
              <p:cNvSpPr/>
              <p:nvPr/>
            </p:nvSpPr>
            <p:spPr>
              <a:xfrm>
                <a:off x="4721542" y="4753566"/>
                <a:ext cx="446424" cy="246221"/>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i="1" lang="nl-NL" sz="1600">
                    <a:solidFill>
                      <a:schemeClr val="lt1"/>
                    </a:solidFill>
                    <a:latin typeface="Calibri"/>
                    <a:ea typeface="Calibri"/>
                    <a:cs typeface="Calibri"/>
                    <a:sym typeface="Calibri"/>
                  </a:rPr>
                  <a:t>3</a:t>
                </a:r>
                <a:r>
                  <a:rPr b="0" i="1" lang="nl-NL" sz="1600" u="none" cap="none" strike="noStrike">
                    <a:solidFill>
                      <a:schemeClr val="lt1"/>
                    </a:solidFill>
                    <a:latin typeface="Calibri"/>
                    <a:ea typeface="Calibri"/>
                    <a:cs typeface="Calibri"/>
                    <a:sym typeface="Calibri"/>
                  </a:rPr>
                  <a:t>0%</a:t>
                </a:r>
                <a:endParaRPr/>
              </a:p>
            </p:txBody>
          </p:sp>
        </p:grpSp>
        <p:grpSp>
          <p:nvGrpSpPr>
            <p:cNvPr id="226" name="Google Shape;226;p3"/>
            <p:cNvGrpSpPr/>
            <p:nvPr/>
          </p:nvGrpSpPr>
          <p:grpSpPr>
            <a:xfrm>
              <a:off x="4721542" y="5706518"/>
              <a:ext cx="2998053" cy="246221"/>
              <a:chOff x="4721542" y="5706518"/>
              <a:chExt cx="2998053" cy="246221"/>
            </a:xfrm>
          </p:grpSpPr>
          <p:grpSp>
            <p:nvGrpSpPr>
              <p:cNvPr id="227" name="Google Shape;227;p3"/>
              <p:cNvGrpSpPr/>
              <p:nvPr/>
            </p:nvGrpSpPr>
            <p:grpSpPr>
              <a:xfrm>
                <a:off x="5298414" y="5785326"/>
                <a:ext cx="2421181" cy="88600"/>
                <a:chOff x="4674441" y="2940350"/>
                <a:chExt cx="3045154" cy="81034"/>
              </a:xfrm>
            </p:grpSpPr>
            <p:sp>
              <p:nvSpPr>
                <p:cNvPr id="228" name="Google Shape;228;p3"/>
                <p:cNvSpPr/>
                <p:nvPr/>
              </p:nvSpPr>
              <p:spPr>
                <a:xfrm>
                  <a:off x="4674462" y="2940367"/>
                  <a:ext cx="3045133" cy="81017"/>
                </a:xfrm>
                <a:prstGeom prst="roundRect">
                  <a:avLst>
                    <a:gd fmla="val 50000" name="adj"/>
                  </a:avLst>
                </a:prstGeom>
                <a:solidFill>
                  <a:schemeClr val="lt1">
                    <a:alpha val="25882"/>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29" name="Google Shape;229;p3"/>
                <p:cNvSpPr/>
                <p:nvPr/>
              </p:nvSpPr>
              <p:spPr>
                <a:xfrm>
                  <a:off x="4674441" y="2940350"/>
                  <a:ext cx="1911300" cy="81000"/>
                </a:xfrm>
                <a:prstGeom prst="roundRect">
                  <a:avLst>
                    <a:gd fmla="val 50000" name="adj"/>
                  </a:avLst>
                </a:prstGeom>
                <a:solidFill>
                  <a:schemeClr val="lt1">
                    <a:alpha val="66666"/>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sp>
            <p:nvSpPr>
              <p:cNvPr id="230" name="Google Shape;230;p3"/>
              <p:cNvSpPr/>
              <p:nvPr/>
            </p:nvSpPr>
            <p:spPr>
              <a:xfrm>
                <a:off x="4721542" y="5706518"/>
                <a:ext cx="446424" cy="246221"/>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i="1" lang="nl-NL" sz="1600">
                    <a:solidFill>
                      <a:schemeClr val="lt1"/>
                    </a:solidFill>
                    <a:latin typeface="Calibri"/>
                    <a:ea typeface="Calibri"/>
                    <a:cs typeface="Calibri"/>
                    <a:sym typeface="Calibri"/>
                  </a:rPr>
                  <a:t>60</a:t>
                </a:r>
                <a:r>
                  <a:rPr b="0" i="1" lang="nl-NL" sz="1600" u="none" cap="none" strike="noStrike">
                    <a:solidFill>
                      <a:schemeClr val="lt1"/>
                    </a:solidFill>
                    <a:latin typeface="Calibri"/>
                    <a:ea typeface="Calibri"/>
                    <a:cs typeface="Calibri"/>
                    <a:sym typeface="Calibri"/>
                  </a:rPr>
                  <a:t>%</a:t>
                </a:r>
                <a:endParaRPr/>
              </a:p>
            </p:txBody>
          </p:sp>
        </p:grpSp>
      </p:grpSp>
      <p:sp>
        <p:nvSpPr>
          <p:cNvPr id="231" name="Google Shape;231;p3"/>
          <p:cNvSpPr txBox="1"/>
          <p:nvPr/>
        </p:nvSpPr>
        <p:spPr>
          <a:xfrm>
            <a:off x="8679700" y="2428500"/>
            <a:ext cx="3362100" cy="3016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nl-NL" sz="3000">
                <a:latin typeface="Quattrocento Sans"/>
                <a:ea typeface="Quattrocento Sans"/>
                <a:cs typeface="Quattrocento Sans"/>
                <a:sym typeface="Quattrocento Sans"/>
              </a:rPr>
              <a:t>LOCATION</a:t>
            </a:r>
            <a:endParaRPr b="1" sz="3000">
              <a:latin typeface="Quattrocento Sans"/>
              <a:ea typeface="Quattrocento Sans"/>
              <a:cs typeface="Quattrocento Sans"/>
              <a:sym typeface="Quattrocento Sans"/>
            </a:endParaRPr>
          </a:p>
          <a:p>
            <a:pPr indent="0" lvl="0" marL="0" rtl="0" algn="l">
              <a:spcBef>
                <a:spcPts val="0"/>
              </a:spcBef>
              <a:spcAft>
                <a:spcPts val="0"/>
              </a:spcAft>
              <a:buNone/>
            </a:pPr>
            <a:r>
              <a:t/>
            </a:r>
            <a:endParaRPr b="1" sz="2200">
              <a:latin typeface="Quattrocento Sans"/>
              <a:ea typeface="Quattrocento Sans"/>
              <a:cs typeface="Quattrocento Sans"/>
              <a:sym typeface="Quattrocento Sans"/>
            </a:endParaRPr>
          </a:p>
          <a:p>
            <a:pPr indent="0" lvl="0" marL="0" rtl="0" algn="l">
              <a:spcBef>
                <a:spcPts val="0"/>
              </a:spcBef>
              <a:spcAft>
                <a:spcPts val="0"/>
              </a:spcAft>
              <a:buNone/>
            </a:pPr>
            <a:r>
              <a:rPr lang="nl-NL" sz="2200">
                <a:latin typeface="Quattrocento Sans"/>
                <a:ea typeface="Quattrocento Sans"/>
                <a:cs typeface="Quattrocento Sans"/>
                <a:sym typeface="Quattrocento Sans"/>
              </a:rPr>
              <a:t>We handed out our survey at the Rembrandt gallery of Eindhoven</a:t>
            </a:r>
            <a:endParaRPr sz="2200">
              <a:latin typeface="Quattrocento Sans"/>
              <a:ea typeface="Quattrocento Sans"/>
              <a:cs typeface="Quattrocento Sans"/>
              <a:sym typeface="Quattrocento Sans"/>
            </a:endParaRPr>
          </a:p>
          <a:p>
            <a:pPr indent="0" lvl="0" marL="0" rtl="0" algn="l">
              <a:spcBef>
                <a:spcPts val="0"/>
              </a:spcBef>
              <a:spcAft>
                <a:spcPts val="0"/>
              </a:spcAft>
              <a:buNone/>
            </a:pPr>
            <a:r>
              <a:t/>
            </a:r>
            <a:endParaRPr sz="2200">
              <a:latin typeface="Quattrocento Sans"/>
              <a:ea typeface="Quattrocento Sans"/>
              <a:cs typeface="Quattrocento Sans"/>
              <a:sym typeface="Quattrocento Sans"/>
            </a:endParaRPr>
          </a:p>
          <a:p>
            <a:pPr indent="0" lvl="0" marL="0" rtl="0" algn="l">
              <a:spcBef>
                <a:spcPts val="0"/>
              </a:spcBef>
              <a:spcAft>
                <a:spcPts val="0"/>
              </a:spcAft>
              <a:buNone/>
            </a:pPr>
            <a:r>
              <a:rPr i="1" lang="nl-NL" sz="2200">
                <a:latin typeface="Quattrocento Sans"/>
                <a:ea typeface="Quattrocento Sans"/>
                <a:cs typeface="Quattrocento Sans"/>
                <a:sym typeface="Quattrocento Sans"/>
              </a:rPr>
              <a:t>We received about 20 replies</a:t>
            </a:r>
            <a:endParaRPr i="1" sz="2200">
              <a:latin typeface="Quattrocento Sans"/>
              <a:ea typeface="Quattrocento Sans"/>
              <a:cs typeface="Quattrocento Sans"/>
              <a:sym typeface="Quattrocento Sans"/>
            </a:endParaRPr>
          </a:p>
        </p:txBody>
      </p:sp>
      <p:sp>
        <p:nvSpPr>
          <p:cNvPr id="232" name="Google Shape;232;p3"/>
          <p:cNvSpPr txBox="1"/>
          <p:nvPr>
            <p:ph idx="12" type="sldNum"/>
          </p:nvPr>
        </p:nvSpPr>
        <p:spPr>
          <a:xfrm>
            <a:off x="8485175" y="6330875"/>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nl-NL" sz="2000">
                <a:solidFill>
                  <a:schemeClr val="dk1"/>
                </a:solidFill>
                <a:latin typeface="Quattrocento Sans"/>
                <a:ea typeface="Quattrocento Sans"/>
                <a:cs typeface="Quattrocento Sans"/>
                <a:sym typeface="Quattrocento Sans"/>
              </a:rPr>
              <a:t>‹#›</a:t>
            </a:fld>
            <a:endParaRPr sz="2000">
              <a:solidFill>
                <a:schemeClr val="dk1"/>
              </a:solidFill>
              <a:latin typeface="Quattrocento Sans"/>
              <a:ea typeface="Quattrocento Sans"/>
              <a:cs typeface="Quattrocento Sans"/>
              <a:sym typeface="Quattrocento San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grpSp>
        <p:nvGrpSpPr>
          <p:cNvPr descr="Deze afbeelding is het achteraanzicht van een man. " id="238" name="Google Shape;238;p4"/>
          <p:cNvGrpSpPr/>
          <p:nvPr/>
        </p:nvGrpSpPr>
        <p:grpSpPr>
          <a:xfrm>
            <a:off x="1198850" y="1880187"/>
            <a:ext cx="3985002" cy="4001596"/>
            <a:chOff x="4832350" y="3127375"/>
            <a:chExt cx="2668588" cy="2679700"/>
          </a:xfrm>
        </p:grpSpPr>
        <p:sp>
          <p:nvSpPr>
            <p:cNvPr id="239" name="Google Shape;239;p4"/>
            <p:cNvSpPr/>
            <p:nvPr/>
          </p:nvSpPr>
          <p:spPr>
            <a:xfrm>
              <a:off x="6364288" y="3810000"/>
              <a:ext cx="1004888" cy="1736725"/>
            </a:xfrm>
            <a:custGeom>
              <a:rect b="b" l="l" r="r" t="t"/>
              <a:pathLst>
                <a:path extrusionOk="0" h="303" w="175">
                  <a:moveTo>
                    <a:pt x="82" y="75"/>
                  </a:moveTo>
                  <a:cubicBezTo>
                    <a:pt x="82" y="75"/>
                    <a:pt x="175" y="184"/>
                    <a:pt x="172" y="242"/>
                  </a:cubicBezTo>
                  <a:cubicBezTo>
                    <a:pt x="169" y="299"/>
                    <a:pt x="126" y="303"/>
                    <a:pt x="103" y="242"/>
                  </a:cubicBezTo>
                  <a:cubicBezTo>
                    <a:pt x="81" y="180"/>
                    <a:pt x="49" y="89"/>
                    <a:pt x="49" y="89"/>
                  </a:cubicBezTo>
                  <a:cubicBezTo>
                    <a:pt x="49" y="89"/>
                    <a:pt x="27" y="74"/>
                    <a:pt x="22" y="67"/>
                  </a:cubicBezTo>
                  <a:cubicBezTo>
                    <a:pt x="17" y="61"/>
                    <a:pt x="13" y="39"/>
                    <a:pt x="7" y="36"/>
                  </a:cubicBezTo>
                  <a:cubicBezTo>
                    <a:pt x="0" y="33"/>
                    <a:pt x="12" y="26"/>
                    <a:pt x="23" y="36"/>
                  </a:cubicBezTo>
                  <a:cubicBezTo>
                    <a:pt x="33" y="46"/>
                    <a:pt x="30" y="57"/>
                    <a:pt x="35" y="54"/>
                  </a:cubicBezTo>
                  <a:cubicBezTo>
                    <a:pt x="40" y="50"/>
                    <a:pt x="8" y="10"/>
                    <a:pt x="8" y="5"/>
                  </a:cubicBezTo>
                  <a:cubicBezTo>
                    <a:pt x="9" y="0"/>
                    <a:pt x="30" y="21"/>
                    <a:pt x="30" y="21"/>
                  </a:cubicBezTo>
                  <a:cubicBezTo>
                    <a:pt x="30" y="21"/>
                    <a:pt x="44" y="19"/>
                    <a:pt x="51" y="25"/>
                  </a:cubicBezTo>
                  <a:cubicBezTo>
                    <a:pt x="58" y="30"/>
                    <a:pt x="67" y="43"/>
                    <a:pt x="70" y="49"/>
                  </a:cubicBezTo>
                  <a:cubicBezTo>
                    <a:pt x="72" y="55"/>
                    <a:pt x="75" y="66"/>
                    <a:pt x="82" y="75"/>
                  </a:cubicBezTo>
                  <a:close/>
                </a:path>
              </a:pathLst>
            </a:custGeom>
            <a:solidFill>
              <a:srgbClr val="F8F3F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240" name="Google Shape;240;p4"/>
            <p:cNvSpPr/>
            <p:nvPr/>
          </p:nvSpPr>
          <p:spPr>
            <a:xfrm>
              <a:off x="4905375" y="3141662"/>
              <a:ext cx="2479675" cy="266541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241" name="Google Shape;241;p4"/>
            <p:cNvSpPr/>
            <p:nvPr/>
          </p:nvSpPr>
          <p:spPr>
            <a:xfrm>
              <a:off x="6610350" y="4210050"/>
              <a:ext cx="752475" cy="1301750"/>
            </a:xfrm>
            <a:custGeom>
              <a:rect b="b" l="l" r="r" t="t"/>
              <a:pathLst>
                <a:path extrusionOk="0" h="227" w="131">
                  <a:moveTo>
                    <a:pt x="36" y="0"/>
                  </a:moveTo>
                  <a:cubicBezTo>
                    <a:pt x="36" y="0"/>
                    <a:pt x="5" y="19"/>
                    <a:pt x="0" y="22"/>
                  </a:cubicBezTo>
                  <a:cubicBezTo>
                    <a:pt x="0" y="22"/>
                    <a:pt x="64" y="203"/>
                    <a:pt x="94" y="215"/>
                  </a:cubicBezTo>
                  <a:cubicBezTo>
                    <a:pt x="124" y="227"/>
                    <a:pt x="131" y="194"/>
                    <a:pt x="130" y="168"/>
                  </a:cubicBezTo>
                  <a:cubicBezTo>
                    <a:pt x="129" y="138"/>
                    <a:pt x="99" y="55"/>
                    <a:pt x="36" y="0"/>
                  </a:cubicBezTo>
                  <a:close/>
                </a:path>
              </a:pathLst>
            </a:custGeom>
            <a:solidFill>
              <a:srgbClr val="E5E1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242" name="Google Shape;242;p4"/>
            <p:cNvSpPr/>
            <p:nvPr/>
          </p:nvSpPr>
          <p:spPr>
            <a:xfrm>
              <a:off x="4883150" y="5529263"/>
              <a:ext cx="2451100" cy="257175"/>
            </a:xfrm>
            <a:custGeom>
              <a:rect b="b" l="l" r="r" t="t"/>
              <a:pathLst>
                <a:path extrusionOk="0" h="162" w="1544">
                  <a:moveTo>
                    <a:pt x="1544" y="162"/>
                  </a:moveTo>
                  <a:lnTo>
                    <a:pt x="0" y="162"/>
                  </a:lnTo>
                  <a:lnTo>
                    <a:pt x="156" y="0"/>
                  </a:lnTo>
                  <a:lnTo>
                    <a:pt x="1436" y="0"/>
                  </a:lnTo>
                  <a:lnTo>
                    <a:pt x="1544" y="162"/>
                  </a:lnTo>
                  <a:close/>
                </a:path>
              </a:pathLst>
            </a:custGeom>
            <a:gradFill>
              <a:gsLst>
                <a:gs pos="0">
                  <a:srgbClr val="6FC9E0"/>
                </a:gs>
                <a:gs pos="39000">
                  <a:srgbClr val="4BC3E2"/>
                </a:gs>
                <a:gs pos="85000">
                  <a:srgbClr val="030341"/>
                </a:gs>
                <a:gs pos="100000">
                  <a:srgbClr val="030341"/>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243" name="Google Shape;243;p4"/>
            <p:cNvSpPr/>
            <p:nvPr/>
          </p:nvSpPr>
          <p:spPr>
            <a:xfrm>
              <a:off x="5313363" y="4187825"/>
              <a:ext cx="1520825" cy="1598613"/>
            </a:xfrm>
            <a:custGeom>
              <a:rect b="b" l="l" r="r" t="t"/>
              <a:pathLst>
                <a:path extrusionOk="0" h="279" w="265">
                  <a:moveTo>
                    <a:pt x="265" y="279"/>
                  </a:moveTo>
                  <a:cubicBezTo>
                    <a:pt x="25" y="279"/>
                    <a:pt x="25" y="279"/>
                    <a:pt x="25" y="279"/>
                  </a:cubicBezTo>
                  <a:cubicBezTo>
                    <a:pt x="25" y="273"/>
                    <a:pt x="23" y="256"/>
                    <a:pt x="20" y="234"/>
                  </a:cubicBezTo>
                  <a:cubicBezTo>
                    <a:pt x="20" y="232"/>
                    <a:pt x="20" y="231"/>
                    <a:pt x="20" y="230"/>
                  </a:cubicBezTo>
                  <a:cubicBezTo>
                    <a:pt x="17" y="211"/>
                    <a:pt x="15" y="191"/>
                    <a:pt x="13" y="171"/>
                  </a:cubicBezTo>
                  <a:cubicBezTo>
                    <a:pt x="13" y="164"/>
                    <a:pt x="12" y="157"/>
                    <a:pt x="11" y="150"/>
                  </a:cubicBezTo>
                  <a:cubicBezTo>
                    <a:pt x="11" y="143"/>
                    <a:pt x="11" y="136"/>
                    <a:pt x="10" y="129"/>
                  </a:cubicBezTo>
                  <a:cubicBezTo>
                    <a:pt x="8" y="78"/>
                    <a:pt x="0" y="42"/>
                    <a:pt x="10" y="34"/>
                  </a:cubicBezTo>
                  <a:cubicBezTo>
                    <a:pt x="10" y="34"/>
                    <a:pt x="10" y="34"/>
                    <a:pt x="10" y="34"/>
                  </a:cubicBezTo>
                  <a:cubicBezTo>
                    <a:pt x="19" y="26"/>
                    <a:pt x="65" y="17"/>
                    <a:pt x="65" y="17"/>
                  </a:cubicBezTo>
                  <a:cubicBezTo>
                    <a:pt x="65" y="17"/>
                    <a:pt x="70" y="2"/>
                    <a:pt x="86" y="1"/>
                  </a:cubicBezTo>
                  <a:cubicBezTo>
                    <a:pt x="102" y="0"/>
                    <a:pt x="118" y="1"/>
                    <a:pt x="131" y="3"/>
                  </a:cubicBezTo>
                  <a:cubicBezTo>
                    <a:pt x="131" y="3"/>
                    <a:pt x="132" y="3"/>
                    <a:pt x="132" y="3"/>
                  </a:cubicBezTo>
                  <a:cubicBezTo>
                    <a:pt x="132" y="3"/>
                    <a:pt x="132" y="3"/>
                    <a:pt x="132" y="3"/>
                  </a:cubicBezTo>
                  <a:cubicBezTo>
                    <a:pt x="132" y="3"/>
                    <a:pt x="133" y="3"/>
                    <a:pt x="133" y="3"/>
                  </a:cubicBezTo>
                  <a:cubicBezTo>
                    <a:pt x="152" y="6"/>
                    <a:pt x="167" y="10"/>
                    <a:pt x="169" y="12"/>
                  </a:cubicBezTo>
                  <a:cubicBezTo>
                    <a:pt x="170" y="12"/>
                    <a:pt x="170" y="13"/>
                    <a:pt x="170" y="13"/>
                  </a:cubicBezTo>
                  <a:cubicBezTo>
                    <a:pt x="170" y="13"/>
                    <a:pt x="170" y="13"/>
                    <a:pt x="170" y="13"/>
                  </a:cubicBezTo>
                  <a:cubicBezTo>
                    <a:pt x="171" y="22"/>
                    <a:pt x="171" y="26"/>
                    <a:pt x="171" y="26"/>
                  </a:cubicBezTo>
                  <a:cubicBezTo>
                    <a:pt x="171" y="26"/>
                    <a:pt x="184" y="32"/>
                    <a:pt x="197" y="31"/>
                  </a:cubicBezTo>
                  <a:cubicBezTo>
                    <a:pt x="198" y="31"/>
                    <a:pt x="199" y="31"/>
                    <a:pt x="201" y="32"/>
                  </a:cubicBezTo>
                  <a:cubicBezTo>
                    <a:pt x="216" y="35"/>
                    <a:pt x="247" y="62"/>
                    <a:pt x="251" y="105"/>
                  </a:cubicBezTo>
                  <a:cubicBezTo>
                    <a:pt x="252" y="117"/>
                    <a:pt x="254" y="133"/>
                    <a:pt x="255" y="151"/>
                  </a:cubicBezTo>
                  <a:cubicBezTo>
                    <a:pt x="256" y="164"/>
                    <a:pt x="257" y="178"/>
                    <a:pt x="259" y="192"/>
                  </a:cubicBezTo>
                  <a:cubicBezTo>
                    <a:pt x="260" y="207"/>
                    <a:pt x="261" y="221"/>
                    <a:pt x="262" y="234"/>
                  </a:cubicBezTo>
                  <a:cubicBezTo>
                    <a:pt x="263" y="246"/>
                    <a:pt x="263" y="258"/>
                    <a:pt x="264" y="266"/>
                  </a:cubicBezTo>
                  <a:cubicBezTo>
                    <a:pt x="264" y="266"/>
                    <a:pt x="264" y="266"/>
                    <a:pt x="264" y="266"/>
                  </a:cubicBezTo>
                  <a:cubicBezTo>
                    <a:pt x="264" y="272"/>
                    <a:pt x="265" y="277"/>
                    <a:pt x="265" y="279"/>
                  </a:cubicBezTo>
                  <a:close/>
                </a:path>
              </a:pathLst>
            </a:custGeom>
            <a:solidFill>
              <a:srgbClr val="E5E1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244" name="Google Shape;244;p4"/>
            <p:cNvSpPr/>
            <p:nvPr/>
          </p:nvSpPr>
          <p:spPr>
            <a:xfrm>
              <a:off x="4832350" y="4359275"/>
              <a:ext cx="1382713" cy="1152525"/>
            </a:xfrm>
            <a:custGeom>
              <a:rect b="b" l="l" r="r" t="t"/>
              <a:pathLst>
                <a:path extrusionOk="0" h="201" w="241">
                  <a:moveTo>
                    <a:pt x="227" y="194"/>
                  </a:moveTo>
                  <a:cubicBezTo>
                    <a:pt x="224" y="194"/>
                    <a:pt x="160" y="198"/>
                    <a:pt x="104" y="200"/>
                  </a:cubicBezTo>
                  <a:cubicBezTo>
                    <a:pt x="66" y="201"/>
                    <a:pt x="32" y="201"/>
                    <a:pt x="23" y="199"/>
                  </a:cubicBezTo>
                  <a:cubicBezTo>
                    <a:pt x="0" y="193"/>
                    <a:pt x="5" y="167"/>
                    <a:pt x="38" y="83"/>
                  </a:cubicBezTo>
                  <a:cubicBezTo>
                    <a:pt x="59" y="29"/>
                    <a:pt x="80" y="10"/>
                    <a:pt x="94" y="4"/>
                  </a:cubicBezTo>
                  <a:cubicBezTo>
                    <a:pt x="94" y="4"/>
                    <a:pt x="94" y="4"/>
                    <a:pt x="94" y="4"/>
                  </a:cubicBezTo>
                  <a:cubicBezTo>
                    <a:pt x="101" y="0"/>
                    <a:pt x="106" y="1"/>
                    <a:pt x="106" y="1"/>
                  </a:cubicBezTo>
                  <a:cubicBezTo>
                    <a:pt x="123" y="0"/>
                    <a:pt x="145" y="42"/>
                    <a:pt x="143" y="57"/>
                  </a:cubicBezTo>
                  <a:cubicBezTo>
                    <a:pt x="142" y="66"/>
                    <a:pt x="115" y="98"/>
                    <a:pt x="95" y="120"/>
                  </a:cubicBezTo>
                  <a:cubicBezTo>
                    <a:pt x="85" y="132"/>
                    <a:pt x="76" y="141"/>
                    <a:pt x="76" y="141"/>
                  </a:cubicBezTo>
                  <a:cubicBezTo>
                    <a:pt x="76" y="141"/>
                    <a:pt x="85" y="141"/>
                    <a:pt x="97" y="141"/>
                  </a:cubicBezTo>
                  <a:cubicBezTo>
                    <a:pt x="139" y="142"/>
                    <a:pt x="228" y="145"/>
                    <a:pt x="239" y="164"/>
                  </a:cubicBezTo>
                  <a:cubicBezTo>
                    <a:pt x="241" y="169"/>
                    <a:pt x="233" y="194"/>
                    <a:pt x="227" y="194"/>
                  </a:cubicBezTo>
                  <a:close/>
                </a:path>
              </a:pathLst>
            </a:custGeom>
            <a:solidFill>
              <a:srgbClr val="E5E1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245" name="Google Shape;245;p4"/>
            <p:cNvSpPr/>
            <p:nvPr/>
          </p:nvSpPr>
          <p:spPr>
            <a:xfrm>
              <a:off x="6450013" y="4960938"/>
              <a:ext cx="333375" cy="750888"/>
            </a:xfrm>
            <a:custGeom>
              <a:rect b="b" l="l" r="r" t="t"/>
              <a:pathLst>
                <a:path extrusionOk="0" h="131" w="66">
                  <a:moveTo>
                    <a:pt x="66" y="131"/>
                  </a:moveTo>
                  <a:cubicBezTo>
                    <a:pt x="61" y="107"/>
                    <a:pt x="42" y="83"/>
                    <a:pt x="23" y="68"/>
                  </a:cubicBezTo>
                  <a:cubicBezTo>
                    <a:pt x="0" y="51"/>
                    <a:pt x="4" y="25"/>
                    <a:pt x="4" y="25"/>
                  </a:cubicBezTo>
                  <a:cubicBezTo>
                    <a:pt x="21" y="0"/>
                    <a:pt x="41" y="5"/>
                    <a:pt x="57" y="16"/>
                  </a:cubicBezTo>
                  <a:cubicBezTo>
                    <a:pt x="59" y="43"/>
                    <a:pt x="62" y="74"/>
                    <a:pt x="64" y="99"/>
                  </a:cubicBezTo>
                  <a:cubicBezTo>
                    <a:pt x="65" y="111"/>
                    <a:pt x="65" y="123"/>
                    <a:pt x="66" y="131"/>
                  </a:cubicBezTo>
                  <a:close/>
                </a:path>
              </a:pathLst>
            </a:custGeom>
            <a:gradFill>
              <a:gsLst>
                <a:gs pos="0">
                  <a:srgbClr val="7289F2">
                    <a:alpha val="53725"/>
                  </a:srgbClr>
                </a:gs>
                <a:gs pos="26000">
                  <a:srgbClr val="7289F2">
                    <a:alpha val="53725"/>
                  </a:srgbClr>
                </a:gs>
                <a:gs pos="100000">
                  <a:srgbClr val="7289F2">
                    <a:alpha val="0"/>
                  </a:srgbClr>
                </a:gs>
              </a:gsLst>
              <a:lin ang="78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246" name="Google Shape;246;p4"/>
            <p:cNvSpPr/>
            <p:nvPr/>
          </p:nvSpPr>
          <p:spPr>
            <a:xfrm rot="-1235986">
              <a:off x="6924390" y="4583236"/>
              <a:ext cx="305126" cy="641501"/>
            </a:xfrm>
            <a:custGeom>
              <a:rect b="b" l="l" r="r" t="t"/>
              <a:pathLst>
                <a:path extrusionOk="0" h="953733" w="453638">
                  <a:moveTo>
                    <a:pt x="793" y="10752"/>
                  </a:moveTo>
                  <a:cubicBezTo>
                    <a:pt x="-16669" y="-68623"/>
                    <a:pt x="259159" y="312377"/>
                    <a:pt x="331787" y="467952"/>
                  </a:cubicBezTo>
                  <a:cubicBezTo>
                    <a:pt x="404415" y="623527"/>
                    <a:pt x="490934" y="1020005"/>
                    <a:pt x="436562" y="944202"/>
                  </a:cubicBezTo>
                  <a:cubicBezTo>
                    <a:pt x="382190" y="868399"/>
                    <a:pt x="18255" y="90127"/>
                    <a:pt x="793" y="10752"/>
                  </a:cubicBezTo>
                  <a:close/>
                </a:path>
              </a:pathLst>
            </a:custGeom>
            <a:gradFill>
              <a:gsLst>
                <a:gs pos="0">
                  <a:srgbClr val="7289F2">
                    <a:alpha val="53725"/>
                  </a:srgbClr>
                </a:gs>
                <a:gs pos="26000">
                  <a:srgbClr val="7289F2">
                    <a:alpha val="53725"/>
                  </a:srgbClr>
                </a:gs>
                <a:gs pos="100000">
                  <a:srgbClr val="7289F2">
                    <a:alpha val="0"/>
                  </a:srgbClr>
                </a:gs>
              </a:gsLst>
              <a:lin ang="78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247" name="Google Shape;247;p4"/>
            <p:cNvSpPr/>
            <p:nvPr/>
          </p:nvSpPr>
          <p:spPr>
            <a:xfrm>
              <a:off x="6065838" y="4297363"/>
              <a:ext cx="1435100" cy="1168400"/>
            </a:xfrm>
            <a:custGeom>
              <a:rect b="b" l="l" r="r" t="t"/>
              <a:pathLst>
                <a:path extrusionOk="0" h="204" w="250">
                  <a:moveTo>
                    <a:pt x="11" y="49"/>
                  </a:moveTo>
                  <a:cubicBezTo>
                    <a:pt x="25" y="11"/>
                    <a:pt x="73" y="0"/>
                    <a:pt x="103" y="27"/>
                  </a:cubicBezTo>
                  <a:cubicBezTo>
                    <a:pt x="136" y="58"/>
                    <a:pt x="187" y="105"/>
                    <a:pt x="211" y="135"/>
                  </a:cubicBezTo>
                  <a:cubicBezTo>
                    <a:pt x="250" y="180"/>
                    <a:pt x="199" y="204"/>
                    <a:pt x="179" y="196"/>
                  </a:cubicBezTo>
                  <a:cubicBezTo>
                    <a:pt x="117" y="171"/>
                    <a:pt x="0" y="117"/>
                    <a:pt x="10" y="49"/>
                  </a:cubicBezTo>
                  <a:cubicBezTo>
                    <a:pt x="10" y="49"/>
                    <a:pt x="11" y="49"/>
                    <a:pt x="11" y="49"/>
                  </a:cubicBezTo>
                  <a:close/>
                </a:path>
              </a:pathLst>
            </a:custGeom>
            <a:solidFill>
              <a:srgbClr val="E5E1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248" name="Google Shape;248;p4"/>
            <p:cNvSpPr/>
            <p:nvPr/>
          </p:nvSpPr>
          <p:spPr>
            <a:xfrm>
              <a:off x="5664200" y="3127375"/>
              <a:ext cx="809625" cy="1135063"/>
            </a:xfrm>
            <a:custGeom>
              <a:rect b="b" l="l" r="r" t="t"/>
              <a:pathLst>
                <a:path extrusionOk="0" h="198" w="141">
                  <a:moveTo>
                    <a:pt x="138" y="142"/>
                  </a:moveTo>
                  <a:cubicBezTo>
                    <a:pt x="138" y="145"/>
                    <a:pt x="137" y="147"/>
                    <a:pt x="136" y="150"/>
                  </a:cubicBezTo>
                  <a:cubicBezTo>
                    <a:pt x="136" y="151"/>
                    <a:pt x="135" y="166"/>
                    <a:pt x="134" y="170"/>
                  </a:cubicBezTo>
                  <a:cubicBezTo>
                    <a:pt x="134" y="172"/>
                    <a:pt x="132" y="177"/>
                    <a:pt x="128" y="178"/>
                  </a:cubicBezTo>
                  <a:cubicBezTo>
                    <a:pt x="127" y="179"/>
                    <a:pt x="126" y="179"/>
                    <a:pt x="125" y="179"/>
                  </a:cubicBezTo>
                  <a:cubicBezTo>
                    <a:pt x="118" y="178"/>
                    <a:pt x="115" y="178"/>
                    <a:pt x="115" y="178"/>
                  </a:cubicBezTo>
                  <a:cubicBezTo>
                    <a:pt x="115" y="178"/>
                    <a:pt x="108" y="189"/>
                    <a:pt x="109" y="198"/>
                  </a:cubicBezTo>
                  <a:cubicBezTo>
                    <a:pt x="109" y="198"/>
                    <a:pt x="109" y="197"/>
                    <a:pt x="108" y="197"/>
                  </a:cubicBezTo>
                  <a:cubicBezTo>
                    <a:pt x="106" y="195"/>
                    <a:pt x="91" y="191"/>
                    <a:pt x="71" y="188"/>
                  </a:cubicBezTo>
                  <a:cubicBezTo>
                    <a:pt x="71" y="188"/>
                    <a:pt x="71" y="188"/>
                    <a:pt x="71" y="188"/>
                  </a:cubicBezTo>
                  <a:cubicBezTo>
                    <a:pt x="71" y="188"/>
                    <a:pt x="70" y="188"/>
                    <a:pt x="70" y="188"/>
                  </a:cubicBezTo>
                  <a:cubicBezTo>
                    <a:pt x="57" y="186"/>
                    <a:pt x="41" y="185"/>
                    <a:pt x="25" y="186"/>
                  </a:cubicBezTo>
                  <a:cubicBezTo>
                    <a:pt x="25" y="186"/>
                    <a:pt x="27" y="173"/>
                    <a:pt x="26" y="157"/>
                  </a:cubicBezTo>
                  <a:cubicBezTo>
                    <a:pt x="25" y="147"/>
                    <a:pt x="23" y="135"/>
                    <a:pt x="19" y="125"/>
                  </a:cubicBezTo>
                  <a:cubicBezTo>
                    <a:pt x="15" y="116"/>
                    <a:pt x="12" y="107"/>
                    <a:pt x="9" y="99"/>
                  </a:cubicBezTo>
                  <a:cubicBezTo>
                    <a:pt x="4" y="84"/>
                    <a:pt x="0" y="73"/>
                    <a:pt x="0" y="72"/>
                  </a:cubicBezTo>
                  <a:cubicBezTo>
                    <a:pt x="0" y="71"/>
                    <a:pt x="4" y="33"/>
                    <a:pt x="34" y="18"/>
                  </a:cubicBezTo>
                  <a:cubicBezTo>
                    <a:pt x="34" y="18"/>
                    <a:pt x="49" y="6"/>
                    <a:pt x="57" y="7"/>
                  </a:cubicBezTo>
                  <a:cubicBezTo>
                    <a:pt x="66" y="8"/>
                    <a:pt x="72" y="0"/>
                    <a:pt x="76" y="0"/>
                  </a:cubicBezTo>
                  <a:cubicBezTo>
                    <a:pt x="80" y="0"/>
                    <a:pt x="85" y="7"/>
                    <a:pt x="92" y="9"/>
                  </a:cubicBezTo>
                  <a:cubicBezTo>
                    <a:pt x="100" y="12"/>
                    <a:pt x="107" y="7"/>
                    <a:pt x="112" y="11"/>
                  </a:cubicBezTo>
                  <a:cubicBezTo>
                    <a:pt x="116" y="14"/>
                    <a:pt x="121" y="24"/>
                    <a:pt x="124" y="24"/>
                  </a:cubicBezTo>
                  <a:cubicBezTo>
                    <a:pt x="127" y="24"/>
                    <a:pt x="136" y="31"/>
                    <a:pt x="134" y="37"/>
                  </a:cubicBezTo>
                  <a:cubicBezTo>
                    <a:pt x="134" y="38"/>
                    <a:pt x="134" y="38"/>
                    <a:pt x="134" y="38"/>
                  </a:cubicBezTo>
                  <a:cubicBezTo>
                    <a:pt x="134" y="38"/>
                    <a:pt x="134" y="38"/>
                    <a:pt x="134" y="38"/>
                  </a:cubicBezTo>
                  <a:cubicBezTo>
                    <a:pt x="134" y="39"/>
                    <a:pt x="134" y="39"/>
                    <a:pt x="133" y="39"/>
                  </a:cubicBezTo>
                  <a:cubicBezTo>
                    <a:pt x="133" y="40"/>
                    <a:pt x="133" y="40"/>
                    <a:pt x="132" y="41"/>
                  </a:cubicBezTo>
                  <a:cubicBezTo>
                    <a:pt x="132" y="41"/>
                    <a:pt x="131" y="41"/>
                    <a:pt x="131" y="42"/>
                  </a:cubicBezTo>
                  <a:cubicBezTo>
                    <a:pt x="131" y="42"/>
                    <a:pt x="130" y="42"/>
                    <a:pt x="130" y="42"/>
                  </a:cubicBezTo>
                  <a:cubicBezTo>
                    <a:pt x="130" y="43"/>
                    <a:pt x="130" y="43"/>
                    <a:pt x="129" y="43"/>
                  </a:cubicBezTo>
                  <a:cubicBezTo>
                    <a:pt x="129" y="43"/>
                    <a:pt x="129" y="43"/>
                    <a:pt x="129" y="43"/>
                  </a:cubicBezTo>
                  <a:cubicBezTo>
                    <a:pt x="129" y="43"/>
                    <a:pt x="139" y="82"/>
                    <a:pt x="138" y="90"/>
                  </a:cubicBezTo>
                  <a:cubicBezTo>
                    <a:pt x="138" y="97"/>
                    <a:pt x="137" y="106"/>
                    <a:pt x="139" y="113"/>
                  </a:cubicBezTo>
                  <a:cubicBezTo>
                    <a:pt x="141" y="118"/>
                    <a:pt x="141" y="129"/>
                    <a:pt x="138" y="142"/>
                  </a:cubicBezTo>
                  <a:close/>
                </a:path>
              </a:pathLst>
            </a:custGeom>
            <a:solidFill>
              <a:srgbClr val="F8F3F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249" name="Google Shape;249;p4"/>
            <p:cNvSpPr/>
            <p:nvPr/>
          </p:nvSpPr>
          <p:spPr>
            <a:xfrm>
              <a:off x="5664200" y="3127375"/>
              <a:ext cx="781050" cy="900113"/>
            </a:xfrm>
            <a:custGeom>
              <a:rect b="b" l="l" r="r" t="t"/>
              <a:pathLst>
                <a:path extrusionOk="0" h="157" w="136">
                  <a:moveTo>
                    <a:pt x="134" y="37"/>
                  </a:moveTo>
                  <a:cubicBezTo>
                    <a:pt x="134" y="38"/>
                    <a:pt x="134" y="38"/>
                    <a:pt x="134" y="38"/>
                  </a:cubicBezTo>
                  <a:cubicBezTo>
                    <a:pt x="134" y="38"/>
                    <a:pt x="134" y="38"/>
                    <a:pt x="134" y="38"/>
                  </a:cubicBezTo>
                  <a:cubicBezTo>
                    <a:pt x="134" y="39"/>
                    <a:pt x="134" y="39"/>
                    <a:pt x="133" y="39"/>
                  </a:cubicBezTo>
                  <a:cubicBezTo>
                    <a:pt x="133" y="40"/>
                    <a:pt x="133" y="40"/>
                    <a:pt x="132" y="41"/>
                  </a:cubicBezTo>
                  <a:cubicBezTo>
                    <a:pt x="131" y="42"/>
                    <a:pt x="130" y="43"/>
                    <a:pt x="129" y="43"/>
                  </a:cubicBezTo>
                  <a:cubicBezTo>
                    <a:pt x="129" y="43"/>
                    <a:pt x="129" y="43"/>
                    <a:pt x="129" y="43"/>
                  </a:cubicBezTo>
                  <a:cubicBezTo>
                    <a:pt x="127" y="79"/>
                    <a:pt x="127" y="79"/>
                    <a:pt x="127" y="79"/>
                  </a:cubicBezTo>
                  <a:cubicBezTo>
                    <a:pt x="97" y="111"/>
                    <a:pt x="97" y="111"/>
                    <a:pt x="97" y="111"/>
                  </a:cubicBezTo>
                  <a:cubicBezTo>
                    <a:pt x="89" y="119"/>
                    <a:pt x="85" y="129"/>
                    <a:pt x="85" y="140"/>
                  </a:cubicBezTo>
                  <a:cubicBezTo>
                    <a:pt x="85" y="157"/>
                    <a:pt x="85" y="157"/>
                    <a:pt x="85" y="157"/>
                  </a:cubicBezTo>
                  <a:cubicBezTo>
                    <a:pt x="26" y="157"/>
                    <a:pt x="26" y="157"/>
                    <a:pt x="26" y="157"/>
                  </a:cubicBezTo>
                  <a:cubicBezTo>
                    <a:pt x="25" y="147"/>
                    <a:pt x="23" y="135"/>
                    <a:pt x="19" y="125"/>
                  </a:cubicBezTo>
                  <a:cubicBezTo>
                    <a:pt x="15" y="116"/>
                    <a:pt x="12" y="107"/>
                    <a:pt x="9" y="99"/>
                  </a:cubicBezTo>
                  <a:cubicBezTo>
                    <a:pt x="4" y="84"/>
                    <a:pt x="0" y="73"/>
                    <a:pt x="0" y="72"/>
                  </a:cubicBezTo>
                  <a:cubicBezTo>
                    <a:pt x="0" y="71"/>
                    <a:pt x="4" y="33"/>
                    <a:pt x="34" y="18"/>
                  </a:cubicBezTo>
                  <a:cubicBezTo>
                    <a:pt x="34" y="18"/>
                    <a:pt x="49" y="6"/>
                    <a:pt x="57" y="7"/>
                  </a:cubicBezTo>
                  <a:cubicBezTo>
                    <a:pt x="66" y="8"/>
                    <a:pt x="72" y="0"/>
                    <a:pt x="76" y="0"/>
                  </a:cubicBezTo>
                  <a:cubicBezTo>
                    <a:pt x="80" y="0"/>
                    <a:pt x="85" y="7"/>
                    <a:pt x="92" y="9"/>
                  </a:cubicBezTo>
                  <a:cubicBezTo>
                    <a:pt x="100" y="12"/>
                    <a:pt x="107" y="7"/>
                    <a:pt x="112" y="11"/>
                  </a:cubicBezTo>
                  <a:cubicBezTo>
                    <a:pt x="116" y="14"/>
                    <a:pt x="121" y="24"/>
                    <a:pt x="124" y="24"/>
                  </a:cubicBezTo>
                  <a:cubicBezTo>
                    <a:pt x="127" y="24"/>
                    <a:pt x="136" y="31"/>
                    <a:pt x="134" y="37"/>
                  </a:cubicBezTo>
                  <a:close/>
                </a:path>
              </a:pathLst>
            </a:custGeom>
            <a:gradFill>
              <a:gsLst>
                <a:gs pos="0">
                  <a:srgbClr val="F7BDBB"/>
                </a:gs>
                <a:gs pos="75000">
                  <a:srgbClr val="F7BDBB"/>
                </a:gs>
                <a:gs pos="100000">
                  <a:srgbClr val="F7BDBB">
                    <a:alpha val="0"/>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250" name="Google Shape;250;p4"/>
            <p:cNvSpPr/>
            <p:nvPr/>
          </p:nvSpPr>
          <p:spPr>
            <a:xfrm>
              <a:off x="5664200" y="3127375"/>
              <a:ext cx="781050" cy="566738"/>
            </a:xfrm>
            <a:custGeom>
              <a:rect b="b" l="l" r="r" t="t"/>
              <a:pathLst>
                <a:path extrusionOk="0" h="99" w="136">
                  <a:moveTo>
                    <a:pt x="134" y="37"/>
                  </a:moveTo>
                  <a:cubicBezTo>
                    <a:pt x="134" y="38"/>
                    <a:pt x="134" y="38"/>
                    <a:pt x="134" y="38"/>
                  </a:cubicBezTo>
                  <a:cubicBezTo>
                    <a:pt x="134" y="38"/>
                    <a:pt x="134" y="38"/>
                    <a:pt x="134" y="38"/>
                  </a:cubicBezTo>
                  <a:cubicBezTo>
                    <a:pt x="134" y="39"/>
                    <a:pt x="134" y="39"/>
                    <a:pt x="133" y="39"/>
                  </a:cubicBezTo>
                  <a:cubicBezTo>
                    <a:pt x="133" y="40"/>
                    <a:pt x="133" y="40"/>
                    <a:pt x="132" y="41"/>
                  </a:cubicBezTo>
                  <a:cubicBezTo>
                    <a:pt x="132" y="41"/>
                    <a:pt x="131" y="41"/>
                    <a:pt x="131" y="42"/>
                  </a:cubicBezTo>
                  <a:cubicBezTo>
                    <a:pt x="131" y="42"/>
                    <a:pt x="130" y="42"/>
                    <a:pt x="130" y="42"/>
                  </a:cubicBezTo>
                  <a:cubicBezTo>
                    <a:pt x="130" y="43"/>
                    <a:pt x="130" y="43"/>
                    <a:pt x="129" y="43"/>
                  </a:cubicBezTo>
                  <a:cubicBezTo>
                    <a:pt x="129" y="43"/>
                    <a:pt x="129" y="43"/>
                    <a:pt x="129" y="43"/>
                  </a:cubicBezTo>
                  <a:cubicBezTo>
                    <a:pt x="124" y="45"/>
                    <a:pt x="107" y="51"/>
                    <a:pt x="72" y="96"/>
                  </a:cubicBezTo>
                  <a:cubicBezTo>
                    <a:pt x="72" y="97"/>
                    <a:pt x="71" y="98"/>
                    <a:pt x="70" y="99"/>
                  </a:cubicBezTo>
                  <a:cubicBezTo>
                    <a:pt x="9" y="99"/>
                    <a:pt x="9" y="99"/>
                    <a:pt x="9" y="99"/>
                  </a:cubicBezTo>
                  <a:cubicBezTo>
                    <a:pt x="4" y="84"/>
                    <a:pt x="0" y="73"/>
                    <a:pt x="0" y="72"/>
                  </a:cubicBezTo>
                  <a:cubicBezTo>
                    <a:pt x="0" y="71"/>
                    <a:pt x="4" y="33"/>
                    <a:pt x="34" y="18"/>
                  </a:cubicBezTo>
                  <a:cubicBezTo>
                    <a:pt x="34" y="18"/>
                    <a:pt x="49" y="6"/>
                    <a:pt x="57" y="7"/>
                  </a:cubicBezTo>
                  <a:cubicBezTo>
                    <a:pt x="66" y="8"/>
                    <a:pt x="72" y="0"/>
                    <a:pt x="76" y="0"/>
                  </a:cubicBezTo>
                  <a:cubicBezTo>
                    <a:pt x="80" y="0"/>
                    <a:pt x="85" y="7"/>
                    <a:pt x="92" y="9"/>
                  </a:cubicBezTo>
                  <a:cubicBezTo>
                    <a:pt x="100" y="12"/>
                    <a:pt x="107" y="7"/>
                    <a:pt x="112" y="11"/>
                  </a:cubicBezTo>
                  <a:cubicBezTo>
                    <a:pt x="116" y="14"/>
                    <a:pt x="121" y="24"/>
                    <a:pt x="124" y="24"/>
                  </a:cubicBezTo>
                  <a:cubicBezTo>
                    <a:pt x="127" y="24"/>
                    <a:pt x="136" y="31"/>
                    <a:pt x="134" y="37"/>
                  </a:cubicBezTo>
                  <a:close/>
                </a:path>
              </a:pathLst>
            </a:custGeom>
            <a:solidFill>
              <a:srgbClr val="FA9F9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251" name="Google Shape;251;p4"/>
            <p:cNvSpPr/>
            <p:nvPr/>
          </p:nvSpPr>
          <p:spPr>
            <a:xfrm>
              <a:off x="6289675" y="3775075"/>
              <a:ext cx="68263" cy="92075"/>
            </a:xfrm>
            <a:custGeom>
              <a:rect b="b" l="l" r="r" t="t"/>
              <a:pathLst>
                <a:path extrusionOk="0" h="16" w="12">
                  <a:moveTo>
                    <a:pt x="0" y="4"/>
                  </a:moveTo>
                  <a:cubicBezTo>
                    <a:pt x="0" y="0"/>
                    <a:pt x="4" y="3"/>
                    <a:pt x="6" y="8"/>
                  </a:cubicBezTo>
                  <a:cubicBezTo>
                    <a:pt x="7" y="13"/>
                    <a:pt x="11" y="16"/>
                    <a:pt x="12" y="16"/>
                  </a:cubicBezTo>
                  <a:cubicBezTo>
                    <a:pt x="12" y="16"/>
                    <a:pt x="1" y="14"/>
                    <a:pt x="0" y="4"/>
                  </a:cubicBezTo>
                  <a:close/>
                </a:path>
              </a:pathLst>
            </a:custGeom>
            <a:solidFill>
              <a:srgbClr val="0A007B"/>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252" name="Google Shape;252;p4"/>
            <p:cNvSpPr/>
            <p:nvPr/>
          </p:nvSpPr>
          <p:spPr>
            <a:xfrm>
              <a:off x="6324600" y="3792538"/>
              <a:ext cx="131763" cy="360363"/>
            </a:xfrm>
            <a:custGeom>
              <a:rect b="b" l="l" r="r" t="t"/>
              <a:pathLst>
                <a:path extrusionOk="0" h="63" w="23">
                  <a:moveTo>
                    <a:pt x="23" y="26"/>
                  </a:moveTo>
                  <a:cubicBezTo>
                    <a:pt x="23" y="29"/>
                    <a:pt x="22" y="31"/>
                    <a:pt x="21" y="34"/>
                  </a:cubicBezTo>
                  <a:cubicBezTo>
                    <a:pt x="21" y="35"/>
                    <a:pt x="20" y="50"/>
                    <a:pt x="19" y="54"/>
                  </a:cubicBezTo>
                  <a:cubicBezTo>
                    <a:pt x="19" y="56"/>
                    <a:pt x="17" y="61"/>
                    <a:pt x="13" y="62"/>
                  </a:cubicBezTo>
                  <a:cubicBezTo>
                    <a:pt x="12" y="63"/>
                    <a:pt x="11" y="63"/>
                    <a:pt x="10" y="63"/>
                  </a:cubicBezTo>
                  <a:cubicBezTo>
                    <a:pt x="3" y="62"/>
                    <a:pt x="0" y="62"/>
                    <a:pt x="0" y="62"/>
                  </a:cubicBezTo>
                  <a:cubicBezTo>
                    <a:pt x="0" y="62"/>
                    <a:pt x="8" y="22"/>
                    <a:pt x="5" y="0"/>
                  </a:cubicBezTo>
                  <a:cubicBezTo>
                    <a:pt x="13" y="1"/>
                    <a:pt x="13" y="1"/>
                    <a:pt x="13" y="1"/>
                  </a:cubicBezTo>
                  <a:cubicBezTo>
                    <a:pt x="13" y="1"/>
                    <a:pt x="17" y="19"/>
                    <a:pt x="23" y="26"/>
                  </a:cubicBezTo>
                  <a:close/>
                </a:path>
              </a:pathLst>
            </a:custGeom>
            <a:solidFill>
              <a:srgbClr val="FA9F9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253" name="Google Shape;253;p4"/>
            <p:cNvSpPr/>
            <p:nvPr/>
          </p:nvSpPr>
          <p:spPr>
            <a:xfrm>
              <a:off x="6324600" y="4010025"/>
              <a:ext cx="74613" cy="142875"/>
            </a:xfrm>
            <a:custGeom>
              <a:rect b="b" l="l" r="r" t="t"/>
              <a:pathLst>
                <a:path extrusionOk="0" h="25" w="13">
                  <a:moveTo>
                    <a:pt x="13" y="24"/>
                  </a:moveTo>
                  <a:cubicBezTo>
                    <a:pt x="12" y="25"/>
                    <a:pt x="11" y="25"/>
                    <a:pt x="10" y="25"/>
                  </a:cubicBezTo>
                  <a:cubicBezTo>
                    <a:pt x="3" y="24"/>
                    <a:pt x="0" y="24"/>
                    <a:pt x="0" y="24"/>
                  </a:cubicBezTo>
                  <a:cubicBezTo>
                    <a:pt x="4" y="0"/>
                    <a:pt x="4" y="0"/>
                    <a:pt x="4" y="0"/>
                  </a:cubicBezTo>
                  <a:cubicBezTo>
                    <a:pt x="4" y="9"/>
                    <a:pt x="9" y="18"/>
                    <a:pt x="13" y="24"/>
                  </a:cubicBezTo>
                  <a:close/>
                </a:path>
              </a:pathLst>
            </a:custGeom>
            <a:gradFill>
              <a:gsLst>
                <a:gs pos="0">
                  <a:srgbClr val="4BC3E2">
                    <a:alpha val="62745"/>
                  </a:srgbClr>
                </a:gs>
                <a:gs pos="51000">
                  <a:srgbClr val="4BC3E2">
                    <a:alpha val="0"/>
                  </a:srgbClr>
                </a:gs>
                <a:gs pos="100000">
                  <a:srgbClr val="4BC3E2">
                    <a:alpha val="0"/>
                  </a:srgbClr>
                </a:gs>
              </a:gsLst>
              <a:lin ang="162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254" name="Google Shape;254;p4"/>
            <p:cNvSpPr/>
            <p:nvPr/>
          </p:nvSpPr>
          <p:spPr>
            <a:xfrm>
              <a:off x="4832350" y="3162300"/>
              <a:ext cx="1503363" cy="2624138"/>
            </a:xfrm>
            <a:custGeom>
              <a:rect b="b" l="l" r="r" t="t"/>
              <a:pathLst>
                <a:path extrusionOk="0" h="458" w="262">
                  <a:moveTo>
                    <a:pt x="258" y="413"/>
                  </a:moveTo>
                  <a:cubicBezTo>
                    <a:pt x="250" y="382"/>
                    <a:pt x="229" y="355"/>
                    <a:pt x="208" y="314"/>
                  </a:cubicBezTo>
                  <a:cubicBezTo>
                    <a:pt x="177" y="255"/>
                    <a:pt x="214" y="201"/>
                    <a:pt x="214" y="201"/>
                  </a:cubicBezTo>
                  <a:cubicBezTo>
                    <a:pt x="214" y="201"/>
                    <a:pt x="223" y="201"/>
                    <a:pt x="225" y="192"/>
                  </a:cubicBezTo>
                  <a:cubicBezTo>
                    <a:pt x="226" y="185"/>
                    <a:pt x="220" y="183"/>
                    <a:pt x="217" y="182"/>
                  </a:cubicBezTo>
                  <a:cubicBezTo>
                    <a:pt x="217" y="182"/>
                    <a:pt x="216" y="182"/>
                    <a:pt x="216" y="182"/>
                  </a:cubicBezTo>
                  <a:cubicBezTo>
                    <a:pt x="216" y="182"/>
                    <a:pt x="216" y="182"/>
                    <a:pt x="216" y="182"/>
                  </a:cubicBezTo>
                  <a:cubicBezTo>
                    <a:pt x="216" y="182"/>
                    <a:pt x="215" y="182"/>
                    <a:pt x="215" y="182"/>
                  </a:cubicBezTo>
                  <a:cubicBezTo>
                    <a:pt x="215" y="182"/>
                    <a:pt x="215" y="182"/>
                    <a:pt x="215" y="182"/>
                  </a:cubicBezTo>
                  <a:cubicBezTo>
                    <a:pt x="214" y="177"/>
                    <a:pt x="213" y="166"/>
                    <a:pt x="213" y="151"/>
                  </a:cubicBezTo>
                  <a:cubicBezTo>
                    <a:pt x="214" y="133"/>
                    <a:pt x="215" y="111"/>
                    <a:pt x="217" y="90"/>
                  </a:cubicBezTo>
                  <a:cubicBezTo>
                    <a:pt x="219" y="78"/>
                    <a:pt x="220" y="66"/>
                    <a:pt x="222" y="56"/>
                  </a:cubicBezTo>
                  <a:cubicBezTo>
                    <a:pt x="229" y="19"/>
                    <a:pt x="202" y="1"/>
                    <a:pt x="202" y="1"/>
                  </a:cubicBezTo>
                  <a:cubicBezTo>
                    <a:pt x="194" y="0"/>
                    <a:pt x="179" y="12"/>
                    <a:pt x="179" y="12"/>
                  </a:cubicBezTo>
                  <a:cubicBezTo>
                    <a:pt x="149" y="27"/>
                    <a:pt x="145" y="65"/>
                    <a:pt x="145" y="66"/>
                  </a:cubicBezTo>
                  <a:cubicBezTo>
                    <a:pt x="145" y="67"/>
                    <a:pt x="149" y="78"/>
                    <a:pt x="154" y="93"/>
                  </a:cubicBezTo>
                  <a:cubicBezTo>
                    <a:pt x="157" y="101"/>
                    <a:pt x="160" y="110"/>
                    <a:pt x="164" y="119"/>
                  </a:cubicBezTo>
                  <a:cubicBezTo>
                    <a:pt x="168" y="129"/>
                    <a:pt x="170" y="141"/>
                    <a:pt x="171" y="151"/>
                  </a:cubicBezTo>
                  <a:cubicBezTo>
                    <a:pt x="172" y="167"/>
                    <a:pt x="170" y="180"/>
                    <a:pt x="170" y="180"/>
                  </a:cubicBezTo>
                  <a:cubicBezTo>
                    <a:pt x="154" y="181"/>
                    <a:pt x="149" y="196"/>
                    <a:pt x="149" y="196"/>
                  </a:cubicBezTo>
                  <a:cubicBezTo>
                    <a:pt x="149" y="196"/>
                    <a:pt x="103" y="205"/>
                    <a:pt x="94" y="213"/>
                  </a:cubicBezTo>
                  <a:cubicBezTo>
                    <a:pt x="94" y="213"/>
                    <a:pt x="94" y="213"/>
                    <a:pt x="94" y="213"/>
                  </a:cubicBezTo>
                  <a:cubicBezTo>
                    <a:pt x="80" y="219"/>
                    <a:pt x="59" y="238"/>
                    <a:pt x="38" y="292"/>
                  </a:cubicBezTo>
                  <a:cubicBezTo>
                    <a:pt x="5" y="376"/>
                    <a:pt x="0" y="402"/>
                    <a:pt x="23" y="408"/>
                  </a:cubicBezTo>
                  <a:cubicBezTo>
                    <a:pt x="32" y="410"/>
                    <a:pt x="66" y="410"/>
                    <a:pt x="104" y="409"/>
                  </a:cubicBezTo>
                  <a:cubicBezTo>
                    <a:pt x="104" y="410"/>
                    <a:pt x="104" y="411"/>
                    <a:pt x="104" y="413"/>
                  </a:cubicBezTo>
                  <a:cubicBezTo>
                    <a:pt x="107" y="435"/>
                    <a:pt x="109" y="452"/>
                    <a:pt x="109" y="458"/>
                  </a:cubicBezTo>
                  <a:cubicBezTo>
                    <a:pt x="260" y="458"/>
                    <a:pt x="260" y="458"/>
                    <a:pt x="260" y="458"/>
                  </a:cubicBezTo>
                  <a:cubicBezTo>
                    <a:pt x="262" y="441"/>
                    <a:pt x="261" y="426"/>
                    <a:pt x="258" y="413"/>
                  </a:cubicBezTo>
                  <a:close/>
                  <a:moveTo>
                    <a:pt x="76" y="350"/>
                  </a:moveTo>
                  <a:cubicBezTo>
                    <a:pt x="76" y="350"/>
                    <a:pt x="85" y="341"/>
                    <a:pt x="95" y="329"/>
                  </a:cubicBezTo>
                  <a:cubicBezTo>
                    <a:pt x="96" y="336"/>
                    <a:pt x="97" y="343"/>
                    <a:pt x="97" y="350"/>
                  </a:cubicBezTo>
                  <a:cubicBezTo>
                    <a:pt x="85" y="350"/>
                    <a:pt x="76" y="350"/>
                    <a:pt x="76" y="350"/>
                  </a:cubicBezTo>
                  <a:close/>
                </a:path>
              </a:pathLst>
            </a:custGeom>
            <a:gradFill>
              <a:gsLst>
                <a:gs pos="0">
                  <a:srgbClr val="7289F2">
                    <a:alpha val="53725"/>
                  </a:srgbClr>
                </a:gs>
                <a:gs pos="26000">
                  <a:srgbClr val="7289F2">
                    <a:alpha val="53725"/>
                  </a:srgbClr>
                </a:gs>
                <a:gs pos="100000">
                  <a:srgbClr val="7289F2">
                    <a:alpha val="0"/>
                  </a:srgbClr>
                </a:gs>
              </a:gsLst>
              <a:lin ang="78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255" name="Google Shape;255;p4"/>
            <p:cNvSpPr/>
            <p:nvPr/>
          </p:nvSpPr>
          <p:spPr>
            <a:xfrm>
              <a:off x="5192713" y="5167313"/>
              <a:ext cx="236538" cy="338138"/>
            </a:xfrm>
            <a:custGeom>
              <a:rect b="b" l="l" r="r" t="t"/>
              <a:pathLst>
                <a:path extrusionOk="0" h="59" w="41">
                  <a:moveTo>
                    <a:pt x="13" y="0"/>
                  </a:moveTo>
                  <a:cubicBezTo>
                    <a:pt x="13" y="0"/>
                    <a:pt x="0" y="45"/>
                    <a:pt x="41" y="59"/>
                  </a:cubicBezTo>
                  <a:cubicBezTo>
                    <a:pt x="34" y="0"/>
                    <a:pt x="34" y="0"/>
                    <a:pt x="34" y="0"/>
                  </a:cubicBezTo>
                  <a:lnTo>
                    <a:pt x="13" y="0"/>
                  </a:lnTo>
                  <a:close/>
                </a:path>
              </a:pathLst>
            </a:custGeom>
            <a:solidFill>
              <a:srgbClr val="829CF3">
                <a:alpha val="25882"/>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256" name="Google Shape;256;p4"/>
            <p:cNvSpPr/>
            <p:nvPr/>
          </p:nvSpPr>
          <p:spPr>
            <a:xfrm>
              <a:off x="6191250" y="3625850"/>
              <a:ext cx="333375" cy="217488"/>
            </a:xfrm>
            <a:custGeom>
              <a:rect b="b" l="l" r="r" t="t"/>
              <a:pathLst>
                <a:path extrusionOk="0" h="38" w="58">
                  <a:moveTo>
                    <a:pt x="57" y="4"/>
                  </a:moveTo>
                  <a:cubicBezTo>
                    <a:pt x="57" y="8"/>
                    <a:pt x="57" y="8"/>
                    <a:pt x="57" y="8"/>
                  </a:cubicBezTo>
                  <a:cubicBezTo>
                    <a:pt x="57" y="8"/>
                    <a:pt x="56" y="12"/>
                    <a:pt x="53" y="18"/>
                  </a:cubicBezTo>
                  <a:cubicBezTo>
                    <a:pt x="51" y="23"/>
                    <a:pt x="48" y="24"/>
                    <a:pt x="47" y="24"/>
                  </a:cubicBezTo>
                  <a:cubicBezTo>
                    <a:pt x="46" y="23"/>
                    <a:pt x="46" y="22"/>
                    <a:pt x="46" y="22"/>
                  </a:cubicBezTo>
                  <a:cubicBezTo>
                    <a:pt x="47" y="21"/>
                    <a:pt x="47" y="21"/>
                    <a:pt x="47" y="21"/>
                  </a:cubicBezTo>
                  <a:cubicBezTo>
                    <a:pt x="54" y="20"/>
                    <a:pt x="53" y="8"/>
                    <a:pt x="53" y="8"/>
                  </a:cubicBezTo>
                  <a:cubicBezTo>
                    <a:pt x="46" y="11"/>
                    <a:pt x="46" y="11"/>
                    <a:pt x="46" y="11"/>
                  </a:cubicBezTo>
                  <a:cubicBezTo>
                    <a:pt x="17" y="23"/>
                    <a:pt x="17" y="23"/>
                    <a:pt x="17" y="23"/>
                  </a:cubicBezTo>
                  <a:cubicBezTo>
                    <a:pt x="17" y="23"/>
                    <a:pt x="7" y="35"/>
                    <a:pt x="5" y="37"/>
                  </a:cubicBezTo>
                  <a:cubicBezTo>
                    <a:pt x="3" y="38"/>
                    <a:pt x="0" y="38"/>
                    <a:pt x="0" y="35"/>
                  </a:cubicBezTo>
                  <a:cubicBezTo>
                    <a:pt x="0" y="33"/>
                    <a:pt x="15" y="20"/>
                    <a:pt x="15" y="20"/>
                  </a:cubicBezTo>
                  <a:cubicBezTo>
                    <a:pt x="46" y="7"/>
                    <a:pt x="46" y="7"/>
                    <a:pt x="46" y="7"/>
                  </a:cubicBezTo>
                  <a:cubicBezTo>
                    <a:pt x="52" y="4"/>
                    <a:pt x="52" y="4"/>
                    <a:pt x="52" y="4"/>
                  </a:cubicBezTo>
                  <a:cubicBezTo>
                    <a:pt x="46" y="2"/>
                    <a:pt x="46" y="2"/>
                    <a:pt x="46" y="2"/>
                  </a:cubicBezTo>
                  <a:cubicBezTo>
                    <a:pt x="46" y="2"/>
                    <a:pt x="46" y="1"/>
                    <a:pt x="46" y="0"/>
                  </a:cubicBezTo>
                  <a:cubicBezTo>
                    <a:pt x="48" y="0"/>
                    <a:pt x="50" y="1"/>
                    <a:pt x="53" y="1"/>
                  </a:cubicBezTo>
                  <a:cubicBezTo>
                    <a:pt x="58" y="2"/>
                    <a:pt x="57" y="4"/>
                    <a:pt x="57" y="4"/>
                  </a:cubicBezTo>
                  <a:close/>
                </a:path>
              </a:pathLst>
            </a:custGeom>
            <a:solidFill>
              <a:srgbClr val="0A007B"/>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257" name="Google Shape;257;p4"/>
            <p:cNvSpPr/>
            <p:nvPr/>
          </p:nvSpPr>
          <p:spPr>
            <a:xfrm>
              <a:off x="6538394" y="3930239"/>
              <a:ext cx="104950" cy="82726"/>
            </a:xfrm>
            <a:custGeom>
              <a:rect b="b" l="l" r="r" t="t"/>
              <a:pathLst>
                <a:path extrusionOk="0" h="82726" w="104950">
                  <a:moveTo>
                    <a:pt x="519" y="1205"/>
                  </a:moveTo>
                  <a:cubicBezTo>
                    <a:pt x="-5831" y="-6335"/>
                    <a:pt x="47747" y="23430"/>
                    <a:pt x="64812" y="36924"/>
                  </a:cubicBezTo>
                  <a:cubicBezTo>
                    <a:pt x="81877" y="50418"/>
                    <a:pt x="113231" y="87723"/>
                    <a:pt x="102912" y="82167"/>
                  </a:cubicBezTo>
                  <a:cubicBezTo>
                    <a:pt x="92593" y="76611"/>
                    <a:pt x="6869" y="8745"/>
                    <a:pt x="519" y="1205"/>
                  </a:cubicBezTo>
                  <a:close/>
                </a:path>
              </a:pathLst>
            </a:custGeom>
            <a:solidFill>
              <a:srgbClr val="0A007B"/>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258" name="Google Shape;258;p4"/>
            <p:cNvSpPr/>
            <p:nvPr/>
          </p:nvSpPr>
          <p:spPr>
            <a:xfrm>
              <a:off x="6586362" y="3924595"/>
              <a:ext cx="104950" cy="82726"/>
            </a:xfrm>
            <a:custGeom>
              <a:rect b="b" l="l" r="r" t="t"/>
              <a:pathLst>
                <a:path extrusionOk="0" h="82726" w="104950">
                  <a:moveTo>
                    <a:pt x="519" y="1205"/>
                  </a:moveTo>
                  <a:cubicBezTo>
                    <a:pt x="-5831" y="-6335"/>
                    <a:pt x="47747" y="23430"/>
                    <a:pt x="64812" y="36924"/>
                  </a:cubicBezTo>
                  <a:cubicBezTo>
                    <a:pt x="81877" y="50418"/>
                    <a:pt x="113231" y="87723"/>
                    <a:pt x="102912" y="82167"/>
                  </a:cubicBezTo>
                  <a:cubicBezTo>
                    <a:pt x="92593" y="76611"/>
                    <a:pt x="6869" y="8745"/>
                    <a:pt x="519" y="1205"/>
                  </a:cubicBezTo>
                  <a:close/>
                </a:path>
              </a:pathLst>
            </a:custGeom>
            <a:solidFill>
              <a:srgbClr val="0A007B"/>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259" name="Google Shape;259;p4"/>
            <p:cNvSpPr/>
            <p:nvPr/>
          </p:nvSpPr>
          <p:spPr>
            <a:xfrm>
              <a:off x="5832786" y="4279895"/>
              <a:ext cx="465015" cy="55559"/>
            </a:xfrm>
            <a:custGeom>
              <a:rect b="b" l="l" r="r" t="t"/>
              <a:pathLst>
                <a:path extrusionOk="0" h="55559" w="465015">
                  <a:moveTo>
                    <a:pt x="456889" y="50805"/>
                  </a:moveTo>
                  <a:cubicBezTo>
                    <a:pt x="411910" y="42867"/>
                    <a:pt x="33556" y="534"/>
                    <a:pt x="2864" y="5"/>
                  </a:cubicBezTo>
                  <a:cubicBezTo>
                    <a:pt x="-27828" y="-524"/>
                    <a:pt x="196539" y="39163"/>
                    <a:pt x="272739" y="47630"/>
                  </a:cubicBezTo>
                  <a:cubicBezTo>
                    <a:pt x="348939" y="56097"/>
                    <a:pt x="501868" y="58743"/>
                    <a:pt x="456889" y="50805"/>
                  </a:cubicBezTo>
                  <a:close/>
                </a:path>
              </a:pathLst>
            </a:custGeom>
            <a:solidFill>
              <a:srgbClr val="0A007B"/>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60" name="Google Shape;260;p4"/>
          <p:cNvSpPr txBox="1"/>
          <p:nvPr/>
        </p:nvSpPr>
        <p:spPr>
          <a:xfrm>
            <a:off x="1198850" y="755125"/>
            <a:ext cx="2496300" cy="4926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nl-NL" sz="3200">
                <a:solidFill>
                  <a:srgbClr val="002060"/>
                </a:solidFill>
                <a:latin typeface="Quattrocento Sans"/>
                <a:ea typeface="Quattrocento Sans"/>
                <a:cs typeface="Quattrocento Sans"/>
                <a:sym typeface="Quattrocento Sans"/>
              </a:rPr>
              <a:t>INTERVIEWS</a:t>
            </a:r>
            <a:endParaRPr/>
          </a:p>
        </p:txBody>
      </p:sp>
      <p:sp>
        <p:nvSpPr>
          <p:cNvPr id="261" name="Google Shape;261;p4"/>
          <p:cNvSpPr txBox="1"/>
          <p:nvPr/>
        </p:nvSpPr>
        <p:spPr>
          <a:xfrm>
            <a:off x="6720550" y="2526475"/>
            <a:ext cx="4024800" cy="27090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nl-NL" sz="2600">
                <a:solidFill>
                  <a:srgbClr val="002060"/>
                </a:solidFill>
                <a:latin typeface="Quattrocento Sans"/>
                <a:ea typeface="Quattrocento Sans"/>
                <a:cs typeface="Quattrocento Sans"/>
                <a:sym typeface="Quattrocento Sans"/>
              </a:rPr>
              <a:t>Interview Erion</a:t>
            </a:r>
            <a:endParaRPr sz="2600">
              <a:solidFill>
                <a:srgbClr val="002060"/>
              </a:solidFill>
              <a:latin typeface="Quattrocento Sans"/>
              <a:ea typeface="Quattrocento Sans"/>
              <a:cs typeface="Quattrocento Sans"/>
              <a:sym typeface="Quattrocento Sans"/>
            </a:endParaRPr>
          </a:p>
          <a:p>
            <a:pPr indent="0" lvl="0" marL="0" marR="0" rtl="0" algn="l">
              <a:spcBef>
                <a:spcPts val="0"/>
              </a:spcBef>
              <a:spcAft>
                <a:spcPts val="0"/>
              </a:spcAft>
              <a:buNone/>
            </a:pPr>
            <a:r>
              <a:rPr lang="nl-NL" sz="2600">
                <a:solidFill>
                  <a:srgbClr val="002060"/>
                </a:solidFill>
                <a:latin typeface="Quattrocento Sans"/>
                <a:ea typeface="Quattrocento Sans"/>
                <a:cs typeface="Quattrocento Sans"/>
                <a:sym typeface="Quattrocento Sans"/>
              </a:rPr>
              <a:t>Transcript</a:t>
            </a:r>
            <a:endParaRPr sz="2600">
              <a:solidFill>
                <a:srgbClr val="002060"/>
              </a:solidFill>
              <a:latin typeface="Quattrocento Sans"/>
              <a:ea typeface="Quattrocento Sans"/>
              <a:cs typeface="Quattrocento Sans"/>
              <a:sym typeface="Quattrocento Sans"/>
            </a:endParaRPr>
          </a:p>
          <a:p>
            <a:pPr indent="0" lvl="0" marL="0" marR="0" rtl="0" algn="l">
              <a:spcBef>
                <a:spcPts val="0"/>
              </a:spcBef>
              <a:spcAft>
                <a:spcPts val="0"/>
              </a:spcAft>
              <a:buNone/>
            </a:pPr>
            <a:r>
              <a:rPr lang="nl-NL" sz="2600">
                <a:solidFill>
                  <a:srgbClr val="002060"/>
                </a:solidFill>
                <a:latin typeface="Quattrocento Sans"/>
                <a:ea typeface="Quattrocento Sans"/>
                <a:cs typeface="Quattrocento Sans"/>
                <a:sym typeface="Quattrocento Sans"/>
              </a:rPr>
              <a:t>Requirements</a:t>
            </a:r>
            <a:endParaRPr sz="2600">
              <a:solidFill>
                <a:srgbClr val="002060"/>
              </a:solidFill>
              <a:latin typeface="Quattrocento Sans"/>
              <a:ea typeface="Quattrocento Sans"/>
              <a:cs typeface="Quattrocento Sans"/>
              <a:sym typeface="Quattrocento Sans"/>
            </a:endParaRPr>
          </a:p>
          <a:p>
            <a:pPr indent="0" lvl="0" marL="0" marR="0" rtl="0" algn="l">
              <a:spcBef>
                <a:spcPts val="0"/>
              </a:spcBef>
              <a:spcAft>
                <a:spcPts val="0"/>
              </a:spcAft>
              <a:buNone/>
            </a:pPr>
            <a:r>
              <a:rPr lang="nl-NL" sz="1800">
                <a:solidFill>
                  <a:srgbClr val="002060"/>
                </a:solidFill>
                <a:latin typeface="Quattrocento Sans"/>
                <a:ea typeface="Quattrocento Sans"/>
                <a:cs typeface="Quattrocento Sans"/>
                <a:sym typeface="Quattrocento Sans"/>
              </a:rPr>
              <a:t>- possibility to add pictures</a:t>
            </a:r>
            <a:endParaRPr sz="1800">
              <a:solidFill>
                <a:srgbClr val="002060"/>
              </a:solidFill>
              <a:latin typeface="Quattrocento Sans"/>
              <a:ea typeface="Quattrocento Sans"/>
              <a:cs typeface="Quattrocento Sans"/>
              <a:sym typeface="Quattrocento Sans"/>
            </a:endParaRPr>
          </a:p>
          <a:p>
            <a:pPr indent="0" lvl="0" marL="0" marR="0" rtl="0" algn="l">
              <a:spcBef>
                <a:spcPts val="0"/>
              </a:spcBef>
              <a:spcAft>
                <a:spcPts val="0"/>
              </a:spcAft>
              <a:buNone/>
            </a:pPr>
            <a:r>
              <a:rPr lang="nl-NL" sz="1800">
                <a:solidFill>
                  <a:srgbClr val="002060"/>
                </a:solidFill>
                <a:latin typeface="Quattrocento Sans"/>
                <a:ea typeface="Quattrocento Sans"/>
                <a:cs typeface="Quattrocento Sans"/>
                <a:sym typeface="Quattrocento Sans"/>
              </a:rPr>
              <a:t>- no catalog, more of a gallery</a:t>
            </a:r>
            <a:endParaRPr sz="1800">
              <a:solidFill>
                <a:srgbClr val="002060"/>
              </a:solidFill>
              <a:latin typeface="Quattrocento Sans"/>
              <a:ea typeface="Quattrocento Sans"/>
              <a:cs typeface="Quattrocento Sans"/>
              <a:sym typeface="Quattrocento Sans"/>
            </a:endParaRPr>
          </a:p>
          <a:p>
            <a:pPr indent="0" lvl="0" marL="0" marR="0" rtl="0" algn="l">
              <a:spcBef>
                <a:spcPts val="0"/>
              </a:spcBef>
              <a:spcAft>
                <a:spcPts val="0"/>
              </a:spcAft>
              <a:buNone/>
            </a:pPr>
            <a:r>
              <a:rPr lang="nl-NL" sz="1800">
                <a:solidFill>
                  <a:srgbClr val="002060"/>
                </a:solidFill>
                <a:latin typeface="Quattrocento Sans"/>
                <a:ea typeface="Quattrocento Sans"/>
                <a:cs typeface="Quattrocento Sans"/>
                <a:sym typeface="Quattrocento Sans"/>
              </a:rPr>
              <a:t>- avoid warm colors and violet</a:t>
            </a:r>
            <a:endParaRPr sz="1800">
              <a:solidFill>
                <a:srgbClr val="002060"/>
              </a:solidFill>
              <a:latin typeface="Quattrocento Sans"/>
              <a:ea typeface="Quattrocento Sans"/>
              <a:cs typeface="Quattrocento Sans"/>
              <a:sym typeface="Quattrocento Sans"/>
            </a:endParaRPr>
          </a:p>
          <a:p>
            <a:pPr indent="0" lvl="0" marL="0" marR="0" rtl="0" algn="l">
              <a:spcBef>
                <a:spcPts val="0"/>
              </a:spcBef>
              <a:spcAft>
                <a:spcPts val="0"/>
              </a:spcAft>
              <a:buNone/>
            </a:pPr>
            <a:r>
              <a:rPr lang="nl-NL" sz="2600">
                <a:solidFill>
                  <a:srgbClr val="002060"/>
                </a:solidFill>
                <a:latin typeface="Quattrocento Sans"/>
                <a:ea typeface="Quattrocento Sans"/>
                <a:cs typeface="Quattrocento Sans"/>
                <a:sym typeface="Quattrocento Sans"/>
              </a:rPr>
              <a:t>Interview potential user</a:t>
            </a:r>
            <a:endParaRPr sz="2600">
              <a:solidFill>
                <a:srgbClr val="002060"/>
              </a:solidFill>
              <a:latin typeface="Quattrocento Sans"/>
              <a:ea typeface="Quattrocento Sans"/>
              <a:cs typeface="Quattrocento Sans"/>
              <a:sym typeface="Quattrocento Sans"/>
            </a:endParaRPr>
          </a:p>
          <a:p>
            <a:pPr indent="0" lvl="0" marL="0" marR="0" rtl="0" algn="l">
              <a:spcBef>
                <a:spcPts val="0"/>
              </a:spcBef>
              <a:spcAft>
                <a:spcPts val="0"/>
              </a:spcAft>
              <a:buNone/>
            </a:pPr>
            <a:r>
              <a:rPr lang="nl-NL" sz="1800">
                <a:solidFill>
                  <a:srgbClr val="002060"/>
                </a:solidFill>
                <a:latin typeface="Quattrocento Sans"/>
                <a:ea typeface="Quattrocento Sans"/>
                <a:cs typeface="Quattrocento Sans"/>
                <a:sym typeface="Quattrocento Sans"/>
              </a:rPr>
              <a:t>- showing prototypes</a:t>
            </a:r>
            <a:endParaRPr sz="1800">
              <a:solidFill>
                <a:srgbClr val="002060"/>
              </a:solidFill>
              <a:latin typeface="Quattrocento Sans"/>
              <a:ea typeface="Quattrocento Sans"/>
              <a:cs typeface="Quattrocento Sans"/>
              <a:sym typeface="Quattrocento Sans"/>
            </a:endParaRPr>
          </a:p>
        </p:txBody>
      </p:sp>
      <p:sp>
        <p:nvSpPr>
          <p:cNvPr id="262" name="Google Shape;262;p4"/>
          <p:cNvSpPr/>
          <p:nvPr/>
        </p:nvSpPr>
        <p:spPr>
          <a:xfrm>
            <a:off x="6004833" y="2630763"/>
            <a:ext cx="443700" cy="232200"/>
          </a:xfrm>
          <a:prstGeom prst="roundRect">
            <a:avLst>
              <a:gd fmla="val 50000" name="adj"/>
            </a:avLst>
          </a:prstGeom>
          <a:noFill/>
          <a:ln cap="flat" cmpd="sng" w="12700">
            <a:solidFill>
              <a:srgbClr val="3F3F3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63" name="Google Shape;263;p4"/>
          <p:cNvSpPr/>
          <p:nvPr/>
        </p:nvSpPr>
        <p:spPr>
          <a:xfrm>
            <a:off x="6004833" y="3002563"/>
            <a:ext cx="443700" cy="232200"/>
          </a:xfrm>
          <a:prstGeom prst="roundRect">
            <a:avLst>
              <a:gd fmla="val 50000" name="adj"/>
            </a:avLst>
          </a:prstGeom>
          <a:noFill/>
          <a:ln cap="flat" cmpd="sng" w="12700">
            <a:solidFill>
              <a:srgbClr val="3F3F3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64" name="Google Shape;264;p4"/>
          <p:cNvSpPr/>
          <p:nvPr/>
        </p:nvSpPr>
        <p:spPr>
          <a:xfrm>
            <a:off x="6004833" y="3420638"/>
            <a:ext cx="443700" cy="232200"/>
          </a:xfrm>
          <a:prstGeom prst="roundRect">
            <a:avLst>
              <a:gd fmla="val 50000" name="adj"/>
            </a:avLst>
          </a:prstGeom>
          <a:noFill/>
          <a:ln cap="flat" cmpd="sng" w="12700">
            <a:solidFill>
              <a:srgbClr val="3F3F3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65" name="Google Shape;265;p4"/>
          <p:cNvSpPr/>
          <p:nvPr/>
        </p:nvSpPr>
        <p:spPr>
          <a:xfrm>
            <a:off x="6004833" y="4635188"/>
            <a:ext cx="443700" cy="232200"/>
          </a:xfrm>
          <a:prstGeom prst="roundRect">
            <a:avLst>
              <a:gd fmla="val 50000" name="adj"/>
            </a:avLst>
          </a:prstGeom>
          <a:noFill/>
          <a:ln cap="flat" cmpd="sng" w="12700">
            <a:solidFill>
              <a:srgbClr val="3F3F3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66" name="Google Shape;266;p4"/>
          <p:cNvSpPr txBox="1"/>
          <p:nvPr>
            <p:ph idx="12" type="sldNum"/>
          </p:nvPr>
        </p:nvSpPr>
        <p:spPr>
          <a:xfrm>
            <a:off x="8485175" y="6330875"/>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nl-NL" sz="2000">
                <a:solidFill>
                  <a:schemeClr val="dk1"/>
                </a:solidFill>
                <a:latin typeface="Quattrocento Sans"/>
                <a:ea typeface="Quattrocento Sans"/>
                <a:cs typeface="Quattrocento Sans"/>
                <a:sym typeface="Quattrocento Sans"/>
              </a:rPr>
              <a:t>‹#›</a:t>
            </a:fld>
            <a:endParaRPr sz="2000">
              <a:solidFill>
                <a:schemeClr val="dk1"/>
              </a:solidFill>
              <a:latin typeface="Quattrocento Sans"/>
              <a:ea typeface="Quattrocento Sans"/>
              <a:cs typeface="Quattrocento Sans"/>
              <a:sym typeface="Quattrocento San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cxnSp>
        <p:nvCxnSpPr>
          <p:cNvPr id="272" name="Google Shape;272;p5"/>
          <p:cNvCxnSpPr/>
          <p:nvPr/>
        </p:nvCxnSpPr>
        <p:spPr>
          <a:xfrm>
            <a:off x="6751014" y="0"/>
            <a:ext cx="0" cy="6357257"/>
          </a:xfrm>
          <a:prstGeom prst="straightConnector1">
            <a:avLst/>
          </a:prstGeom>
          <a:noFill/>
          <a:ln cap="flat" cmpd="sng" w="9525">
            <a:solidFill>
              <a:srgbClr val="BFBFBF"/>
            </a:solidFill>
            <a:prstDash val="solid"/>
            <a:miter lim="800000"/>
            <a:headEnd len="sm" w="sm" type="none"/>
            <a:tailEnd len="sm" w="sm" type="none"/>
          </a:ln>
        </p:spPr>
      </p:cxnSp>
      <p:sp>
        <p:nvSpPr>
          <p:cNvPr id="273" name="Google Shape;273;p5"/>
          <p:cNvSpPr/>
          <p:nvPr/>
        </p:nvSpPr>
        <p:spPr>
          <a:xfrm>
            <a:off x="6724637" y="567838"/>
            <a:ext cx="52754" cy="52754"/>
          </a:xfrm>
          <a:prstGeom prst="ellipse">
            <a:avLst/>
          </a:pr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74" name="Google Shape;274;p5"/>
          <p:cNvSpPr/>
          <p:nvPr/>
        </p:nvSpPr>
        <p:spPr>
          <a:xfrm>
            <a:off x="6946268" y="2530483"/>
            <a:ext cx="443700" cy="232200"/>
          </a:xfrm>
          <a:prstGeom prst="roundRect">
            <a:avLst>
              <a:gd fmla="val 50000" name="adj"/>
            </a:avLst>
          </a:prstGeom>
          <a:noFill/>
          <a:ln cap="flat" cmpd="sng" w="12700">
            <a:solidFill>
              <a:srgbClr val="3F3F3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75" name="Google Shape;275;p5"/>
          <p:cNvSpPr txBox="1"/>
          <p:nvPr/>
        </p:nvSpPr>
        <p:spPr>
          <a:xfrm>
            <a:off x="6962519" y="1425134"/>
            <a:ext cx="3607500" cy="4926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lang="nl-NL" sz="3200">
                <a:solidFill>
                  <a:srgbClr val="002060"/>
                </a:solidFill>
                <a:latin typeface="Quattrocento Sans"/>
                <a:ea typeface="Quattrocento Sans"/>
                <a:cs typeface="Quattrocento Sans"/>
                <a:sym typeface="Quattrocento Sans"/>
              </a:rPr>
              <a:t>PERSONA’S</a:t>
            </a:r>
            <a:endParaRPr sz="3200"/>
          </a:p>
        </p:txBody>
      </p:sp>
      <p:sp>
        <p:nvSpPr>
          <p:cNvPr id="276" name="Google Shape;276;p5"/>
          <p:cNvSpPr/>
          <p:nvPr/>
        </p:nvSpPr>
        <p:spPr>
          <a:xfrm>
            <a:off x="7585225" y="2442250"/>
            <a:ext cx="4080300" cy="4923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i="1" lang="nl-NL" sz="2600">
                <a:solidFill>
                  <a:srgbClr val="002060"/>
                </a:solidFill>
                <a:latin typeface="Quattrocento Sans"/>
                <a:ea typeface="Quattrocento Sans"/>
                <a:cs typeface="Quattrocento Sans"/>
                <a:sym typeface="Quattrocento Sans"/>
              </a:rPr>
              <a:t>Constructed on survey data/interviews</a:t>
            </a:r>
            <a:endParaRPr sz="2600">
              <a:latin typeface="Quattrocento Sans"/>
              <a:ea typeface="Quattrocento Sans"/>
              <a:cs typeface="Quattrocento Sans"/>
              <a:sym typeface="Quattrocento Sans"/>
            </a:endParaRPr>
          </a:p>
        </p:txBody>
      </p:sp>
      <p:grpSp>
        <p:nvGrpSpPr>
          <p:cNvPr descr="Deze afbeelding is een pictogram van één persoon die contact heeft met drie personen " id="277" name="Google Shape;277;p5"/>
          <p:cNvGrpSpPr/>
          <p:nvPr/>
        </p:nvGrpSpPr>
        <p:grpSpPr>
          <a:xfrm>
            <a:off x="6972829" y="3375436"/>
            <a:ext cx="3940071" cy="632543"/>
            <a:chOff x="7999616" y="3566010"/>
            <a:chExt cx="3067397" cy="492443"/>
          </a:xfrm>
        </p:grpSpPr>
        <p:sp>
          <p:nvSpPr>
            <p:cNvPr id="278" name="Google Shape;278;p5"/>
            <p:cNvSpPr/>
            <p:nvPr/>
          </p:nvSpPr>
          <p:spPr>
            <a:xfrm>
              <a:off x="8578718" y="3566010"/>
              <a:ext cx="2488295" cy="492443"/>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i="1" lang="nl-NL" sz="1600">
                  <a:solidFill>
                    <a:srgbClr val="002060"/>
                  </a:solidFill>
                  <a:latin typeface="Quattrocento Sans"/>
                  <a:ea typeface="Quattrocento Sans"/>
                  <a:cs typeface="Quattrocento Sans"/>
                  <a:sym typeface="Quattrocento Sans"/>
                </a:rPr>
                <a:t>Representing 2 big groups </a:t>
              </a:r>
              <a:endParaRPr>
                <a:latin typeface="Quattrocento Sans"/>
                <a:ea typeface="Quattrocento Sans"/>
                <a:cs typeface="Quattrocento Sans"/>
                <a:sym typeface="Quattrocento Sans"/>
              </a:endParaRPr>
            </a:p>
          </p:txBody>
        </p:sp>
        <p:grpSp>
          <p:nvGrpSpPr>
            <p:cNvPr id="279" name="Google Shape;279;p5"/>
            <p:cNvGrpSpPr/>
            <p:nvPr/>
          </p:nvGrpSpPr>
          <p:grpSpPr>
            <a:xfrm>
              <a:off x="7999616" y="3639194"/>
              <a:ext cx="330200" cy="346075"/>
              <a:chOff x="2686050" y="2895601"/>
              <a:chExt cx="330200" cy="346075"/>
            </a:xfrm>
          </p:grpSpPr>
          <p:sp>
            <p:nvSpPr>
              <p:cNvPr id="280" name="Google Shape;280;p5"/>
              <p:cNvSpPr/>
              <p:nvPr/>
            </p:nvSpPr>
            <p:spPr>
              <a:xfrm>
                <a:off x="2809875" y="2895601"/>
                <a:ext cx="82550" cy="82550"/>
              </a:xfrm>
              <a:prstGeom prst="ellipse">
                <a:avLst/>
              </a:prstGeom>
              <a:noFill/>
              <a:ln cap="rnd" cmpd="sng" w="14275">
                <a:solidFill>
                  <a:srgbClr val="00206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rgbClr val="002060"/>
                  </a:solidFill>
                  <a:latin typeface="Calibri"/>
                  <a:ea typeface="Calibri"/>
                  <a:cs typeface="Calibri"/>
                  <a:sym typeface="Calibri"/>
                </a:endParaRPr>
              </a:p>
            </p:txBody>
          </p:sp>
          <p:sp>
            <p:nvSpPr>
              <p:cNvPr id="281" name="Google Shape;281;p5"/>
              <p:cNvSpPr/>
              <p:nvPr/>
            </p:nvSpPr>
            <p:spPr>
              <a:xfrm>
                <a:off x="2782888" y="2978151"/>
                <a:ext cx="134938" cy="66675"/>
              </a:xfrm>
              <a:custGeom>
                <a:rect b="b" l="l" r="r" t="t"/>
                <a:pathLst>
                  <a:path extrusionOk="0" h="18" w="36">
                    <a:moveTo>
                      <a:pt x="36" y="18"/>
                    </a:moveTo>
                    <a:cubicBezTo>
                      <a:pt x="0" y="18"/>
                      <a:pt x="0" y="18"/>
                      <a:pt x="0" y="18"/>
                    </a:cubicBezTo>
                    <a:cubicBezTo>
                      <a:pt x="0" y="8"/>
                      <a:pt x="8" y="0"/>
                      <a:pt x="18" y="0"/>
                    </a:cubicBezTo>
                    <a:cubicBezTo>
                      <a:pt x="28" y="0"/>
                      <a:pt x="36" y="8"/>
                      <a:pt x="36" y="18"/>
                    </a:cubicBezTo>
                    <a:close/>
                  </a:path>
                </a:pathLst>
              </a:custGeom>
              <a:noFill/>
              <a:ln cap="rnd" cmpd="sng" w="14275">
                <a:solidFill>
                  <a:srgbClr val="00206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rgbClr val="002060"/>
                  </a:solidFill>
                  <a:latin typeface="Calibri"/>
                  <a:ea typeface="Calibri"/>
                  <a:cs typeface="Calibri"/>
                  <a:sym typeface="Calibri"/>
                </a:endParaRPr>
              </a:p>
            </p:txBody>
          </p:sp>
          <p:sp>
            <p:nvSpPr>
              <p:cNvPr id="282" name="Google Shape;282;p5"/>
              <p:cNvSpPr/>
              <p:nvPr/>
            </p:nvSpPr>
            <p:spPr>
              <a:xfrm>
                <a:off x="2708275" y="3128963"/>
                <a:ext cx="60325" cy="58738"/>
              </a:xfrm>
              <a:prstGeom prst="ellipse">
                <a:avLst/>
              </a:prstGeom>
              <a:noFill/>
              <a:ln cap="rnd" cmpd="sng" w="14275">
                <a:solidFill>
                  <a:srgbClr val="00206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rgbClr val="002060"/>
                  </a:solidFill>
                  <a:latin typeface="Calibri"/>
                  <a:ea typeface="Calibri"/>
                  <a:cs typeface="Calibri"/>
                  <a:sym typeface="Calibri"/>
                </a:endParaRPr>
              </a:p>
            </p:txBody>
          </p:sp>
          <p:sp>
            <p:nvSpPr>
              <p:cNvPr id="283" name="Google Shape;283;p5"/>
              <p:cNvSpPr/>
              <p:nvPr/>
            </p:nvSpPr>
            <p:spPr>
              <a:xfrm>
                <a:off x="2686050" y="3187701"/>
                <a:ext cx="104775" cy="53975"/>
              </a:xfrm>
              <a:custGeom>
                <a:rect b="b" l="l" r="r" t="t"/>
                <a:pathLst>
                  <a:path extrusionOk="0" h="14" w="28">
                    <a:moveTo>
                      <a:pt x="28" y="14"/>
                    </a:moveTo>
                    <a:cubicBezTo>
                      <a:pt x="0" y="14"/>
                      <a:pt x="0" y="14"/>
                      <a:pt x="0" y="14"/>
                    </a:cubicBezTo>
                    <a:cubicBezTo>
                      <a:pt x="0" y="6"/>
                      <a:pt x="6" y="0"/>
                      <a:pt x="14" y="0"/>
                    </a:cubicBezTo>
                    <a:cubicBezTo>
                      <a:pt x="22" y="0"/>
                      <a:pt x="28" y="6"/>
                      <a:pt x="28" y="14"/>
                    </a:cubicBezTo>
                    <a:close/>
                  </a:path>
                </a:pathLst>
              </a:custGeom>
              <a:noFill/>
              <a:ln cap="rnd" cmpd="sng" w="14275">
                <a:solidFill>
                  <a:srgbClr val="00206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rgbClr val="002060"/>
                  </a:solidFill>
                  <a:latin typeface="Calibri"/>
                  <a:ea typeface="Calibri"/>
                  <a:cs typeface="Calibri"/>
                  <a:sym typeface="Calibri"/>
                </a:endParaRPr>
              </a:p>
            </p:txBody>
          </p:sp>
          <p:sp>
            <p:nvSpPr>
              <p:cNvPr id="284" name="Google Shape;284;p5"/>
              <p:cNvSpPr/>
              <p:nvPr/>
            </p:nvSpPr>
            <p:spPr>
              <a:xfrm>
                <a:off x="2933700" y="3128963"/>
                <a:ext cx="60325" cy="58738"/>
              </a:xfrm>
              <a:prstGeom prst="ellipse">
                <a:avLst/>
              </a:prstGeom>
              <a:noFill/>
              <a:ln cap="rnd" cmpd="sng" w="14275">
                <a:solidFill>
                  <a:srgbClr val="00206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rgbClr val="002060"/>
                  </a:solidFill>
                  <a:latin typeface="Calibri"/>
                  <a:ea typeface="Calibri"/>
                  <a:cs typeface="Calibri"/>
                  <a:sym typeface="Calibri"/>
                </a:endParaRPr>
              </a:p>
            </p:txBody>
          </p:sp>
          <p:sp>
            <p:nvSpPr>
              <p:cNvPr id="285" name="Google Shape;285;p5"/>
              <p:cNvSpPr/>
              <p:nvPr/>
            </p:nvSpPr>
            <p:spPr>
              <a:xfrm>
                <a:off x="2911475" y="3187701"/>
                <a:ext cx="104775" cy="53975"/>
              </a:xfrm>
              <a:custGeom>
                <a:rect b="b" l="l" r="r" t="t"/>
                <a:pathLst>
                  <a:path extrusionOk="0" h="14" w="28">
                    <a:moveTo>
                      <a:pt x="28" y="14"/>
                    </a:moveTo>
                    <a:cubicBezTo>
                      <a:pt x="0" y="14"/>
                      <a:pt x="0" y="14"/>
                      <a:pt x="0" y="14"/>
                    </a:cubicBezTo>
                    <a:cubicBezTo>
                      <a:pt x="0" y="6"/>
                      <a:pt x="6" y="0"/>
                      <a:pt x="14" y="0"/>
                    </a:cubicBezTo>
                    <a:cubicBezTo>
                      <a:pt x="22" y="0"/>
                      <a:pt x="28" y="6"/>
                      <a:pt x="28" y="14"/>
                    </a:cubicBezTo>
                    <a:close/>
                  </a:path>
                </a:pathLst>
              </a:custGeom>
              <a:noFill/>
              <a:ln cap="rnd" cmpd="sng" w="14275">
                <a:solidFill>
                  <a:srgbClr val="00206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rgbClr val="002060"/>
                  </a:solidFill>
                  <a:latin typeface="Calibri"/>
                  <a:ea typeface="Calibri"/>
                  <a:cs typeface="Calibri"/>
                  <a:sym typeface="Calibri"/>
                </a:endParaRPr>
              </a:p>
            </p:txBody>
          </p:sp>
          <p:sp>
            <p:nvSpPr>
              <p:cNvPr id="286" name="Google Shape;286;p5"/>
              <p:cNvSpPr/>
              <p:nvPr/>
            </p:nvSpPr>
            <p:spPr>
              <a:xfrm>
                <a:off x="2933700" y="3128963"/>
                <a:ext cx="60325" cy="58738"/>
              </a:xfrm>
              <a:prstGeom prst="ellipse">
                <a:avLst/>
              </a:prstGeom>
              <a:noFill/>
              <a:ln cap="rnd" cmpd="sng" w="14275">
                <a:solidFill>
                  <a:srgbClr val="00206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rgbClr val="002060"/>
                  </a:solidFill>
                  <a:latin typeface="Calibri"/>
                  <a:ea typeface="Calibri"/>
                  <a:cs typeface="Calibri"/>
                  <a:sym typeface="Calibri"/>
                </a:endParaRPr>
              </a:p>
            </p:txBody>
          </p:sp>
          <p:sp>
            <p:nvSpPr>
              <p:cNvPr id="287" name="Google Shape;287;p5"/>
              <p:cNvSpPr/>
              <p:nvPr/>
            </p:nvSpPr>
            <p:spPr>
              <a:xfrm>
                <a:off x="2911475" y="3187701"/>
                <a:ext cx="104775" cy="53975"/>
              </a:xfrm>
              <a:custGeom>
                <a:rect b="b" l="l" r="r" t="t"/>
                <a:pathLst>
                  <a:path extrusionOk="0" h="14" w="28">
                    <a:moveTo>
                      <a:pt x="28" y="14"/>
                    </a:moveTo>
                    <a:cubicBezTo>
                      <a:pt x="0" y="14"/>
                      <a:pt x="0" y="14"/>
                      <a:pt x="0" y="14"/>
                    </a:cubicBezTo>
                    <a:cubicBezTo>
                      <a:pt x="0" y="6"/>
                      <a:pt x="6" y="0"/>
                      <a:pt x="14" y="0"/>
                    </a:cubicBezTo>
                    <a:cubicBezTo>
                      <a:pt x="22" y="0"/>
                      <a:pt x="28" y="6"/>
                      <a:pt x="28" y="14"/>
                    </a:cubicBezTo>
                    <a:close/>
                  </a:path>
                </a:pathLst>
              </a:custGeom>
              <a:noFill/>
              <a:ln cap="rnd" cmpd="sng" w="14275">
                <a:solidFill>
                  <a:srgbClr val="00206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rgbClr val="002060"/>
                  </a:solidFill>
                  <a:latin typeface="Calibri"/>
                  <a:ea typeface="Calibri"/>
                  <a:cs typeface="Calibri"/>
                  <a:sym typeface="Calibri"/>
                </a:endParaRPr>
              </a:p>
            </p:txBody>
          </p:sp>
          <p:sp>
            <p:nvSpPr>
              <p:cNvPr id="288" name="Google Shape;288;p5"/>
              <p:cNvSpPr/>
              <p:nvPr/>
            </p:nvSpPr>
            <p:spPr>
              <a:xfrm>
                <a:off x="2820988" y="3128963"/>
                <a:ext cx="60325" cy="58738"/>
              </a:xfrm>
              <a:prstGeom prst="ellipse">
                <a:avLst/>
              </a:prstGeom>
              <a:noFill/>
              <a:ln cap="rnd" cmpd="sng" w="14275">
                <a:solidFill>
                  <a:srgbClr val="00206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rgbClr val="002060"/>
                  </a:solidFill>
                  <a:latin typeface="Calibri"/>
                  <a:ea typeface="Calibri"/>
                  <a:cs typeface="Calibri"/>
                  <a:sym typeface="Calibri"/>
                </a:endParaRPr>
              </a:p>
            </p:txBody>
          </p:sp>
          <p:sp>
            <p:nvSpPr>
              <p:cNvPr id="289" name="Google Shape;289;p5"/>
              <p:cNvSpPr/>
              <p:nvPr/>
            </p:nvSpPr>
            <p:spPr>
              <a:xfrm>
                <a:off x="2798763" y="3187701"/>
                <a:ext cx="104775" cy="53975"/>
              </a:xfrm>
              <a:custGeom>
                <a:rect b="b" l="l" r="r" t="t"/>
                <a:pathLst>
                  <a:path extrusionOk="0" h="14" w="28">
                    <a:moveTo>
                      <a:pt x="28" y="14"/>
                    </a:moveTo>
                    <a:cubicBezTo>
                      <a:pt x="0" y="14"/>
                      <a:pt x="0" y="14"/>
                      <a:pt x="0" y="14"/>
                    </a:cubicBezTo>
                    <a:cubicBezTo>
                      <a:pt x="0" y="6"/>
                      <a:pt x="6" y="0"/>
                      <a:pt x="14" y="0"/>
                    </a:cubicBezTo>
                    <a:cubicBezTo>
                      <a:pt x="22" y="0"/>
                      <a:pt x="28" y="6"/>
                      <a:pt x="28" y="14"/>
                    </a:cubicBezTo>
                    <a:close/>
                  </a:path>
                </a:pathLst>
              </a:custGeom>
              <a:noFill/>
              <a:ln cap="rnd" cmpd="sng" w="14275">
                <a:solidFill>
                  <a:srgbClr val="00206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rgbClr val="002060"/>
                  </a:solidFill>
                  <a:latin typeface="Calibri"/>
                  <a:ea typeface="Calibri"/>
                  <a:cs typeface="Calibri"/>
                  <a:sym typeface="Calibri"/>
                </a:endParaRPr>
              </a:p>
            </p:txBody>
          </p:sp>
          <p:sp>
            <p:nvSpPr>
              <p:cNvPr id="290" name="Google Shape;290;p5"/>
              <p:cNvSpPr/>
              <p:nvPr/>
            </p:nvSpPr>
            <p:spPr>
              <a:xfrm>
                <a:off x="2738438" y="3074988"/>
                <a:ext cx="225425" cy="15875"/>
              </a:xfrm>
              <a:custGeom>
                <a:rect b="b" l="l" r="r" t="t"/>
                <a:pathLst>
                  <a:path extrusionOk="0" h="10" w="142">
                    <a:moveTo>
                      <a:pt x="0" y="10"/>
                    </a:moveTo>
                    <a:lnTo>
                      <a:pt x="0" y="0"/>
                    </a:lnTo>
                    <a:lnTo>
                      <a:pt x="142" y="0"/>
                    </a:lnTo>
                    <a:lnTo>
                      <a:pt x="142" y="10"/>
                    </a:lnTo>
                  </a:path>
                </a:pathLst>
              </a:custGeom>
              <a:noFill/>
              <a:ln cap="rnd" cmpd="sng" w="14275">
                <a:solidFill>
                  <a:srgbClr val="002060"/>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rgbClr val="002060"/>
                  </a:solidFill>
                  <a:latin typeface="Calibri"/>
                  <a:ea typeface="Calibri"/>
                  <a:cs typeface="Calibri"/>
                  <a:sym typeface="Calibri"/>
                </a:endParaRPr>
              </a:p>
            </p:txBody>
          </p:sp>
          <p:cxnSp>
            <p:nvCxnSpPr>
              <p:cNvPr id="291" name="Google Shape;291;p5"/>
              <p:cNvCxnSpPr/>
              <p:nvPr/>
            </p:nvCxnSpPr>
            <p:spPr>
              <a:xfrm>
                <a:off x="2851150" y="3044826"/>
                <a:ext cx="0" cy="46038"/>
              </a:xfrm>
              <a:prstGeom prst="straightConnector1">
                <a:avLst/>
              </a:prstGeom>
              <a:noFill/>
              <a:ln cap="rnd" cmpd="sng" w="14275">
                <a:solidFill>
                  <a:srgbClr val="002060"/>
                </a:solidFill>
                <a:prstDash val="solid"/>
                <a:round/>
                <a:headEnd len="med" w="med" type="none"/>
                <a:tailEnd len="med" w="med" type="none"/>
              </a:ln>
            </p:spPr>
          </p:cxnSp>
        </p:grpSp>
      </p:grpSp>
      <p:grpSp>
        <p:nvGrpSpPr>
          <p:cNvPr id="292" name="Google Shape;292;p5"/>
          <p:cNvGrpSpPr/>
          <p:nvPr/>
        </p:nvGrpSpPr>
        <p:grpSpPr>
          <a:xfrm>
            <a:off x="6962633" y="4644648"/>
            <a:ext cx="3950144" cy="632359"/>
            <a:chOff x="7991679" y="4554108"/>
            <a:chExt cx="3075239" cy="492300"/>
          </a:xfrm>
        </p:grpSpPr>
        <p:grpSp>
          <p:nvGrpSpPr>
            <p:cNvPr id="293" name="Google Shape;293;p5"/>
            <p:cNvGrpSpPr/>
            <p:nvPr/>
          </p:nvGrpSpPr>
          <p:grpSpPr>
            <a:xfrm>
              <a:off x="7991679" y="4627292"/>
              <a:ext cx="346075" cy="346075"/>
              <a:chOff x="3398838" y="2895601"/>
              <a:chExt cx="346075" cy="346075"/>
            </a:xfrm>
          </p:grpSpPr>
          <p:sp>
            <p:nvSpPr>
              <p:cNvPr id="294" name="Google Shape;294;p5"/>
              <p:cNvSpPr/>
              <p:nvPr/>
            </p:nvSpPr>
            <p:spPr>
              <a:xfrm>
                <a:off x="3398838" y="2986089"/>
                <a:ext cx="82550" cy="58738"/>
              </a:xfrm>
              <a:custGeom>
                <a:rect b="b" l="l" r="r" t="t"/>
                <a:pathLst>
                  <a:path extrusionOk="0" h="16" w="22">
                    <a:moveTo>
                      <a:pt x="14" y="0"/>
                    </a:moveTo>
                    <a:cubicBezTo>
                      <a:pt x="14" y="6"/>
                      <a:pt x="14" y="6"/>
                      <a:pt x="14" y="6"/>
                    </a:cubicBezTo>
                    <a:cubicBezTo>
                      <a:pt x="4" y="9"/>
                      <a:pt x="4" y="9"/>
                      <a:pt x="4" y="9"/>
                    </a:cubicBezTo>
                    <a:cubicBezTo>
                      <a:pt x="2" y="10"/>
                      <a:pt x="0" y="12"/>
                      <a:pt x="0" y="14"/>
                    </a:cubicBezTo>
                    <a:cubicBezTo>
                      <a:pt x="0" y="16"/>
                      <a:pt x="0" y="16"/>
                      <a:pt x="0" y="16"/>
                    </a:cubicBezTo>
                    <a:cubicBezTo>
                      <a:pt x="22" y="16"/>
                      <a:pt x="22" y="16"/>
                      <a:pt x="22" y="16"/>
                    </a:cubicBezTo>
                  </a:path>
                </a:pathLst>
              </a:custGeom>
              <a:noFill/>
              <a:ln cap="flat" cmpd="sng" w="14275">
                <a:solidFill>
                  <a:srgbClr val="00206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rgbClr val="002060"/>
                  </a:solidFill>
                  <a:latin typeface="Calibri"/>
                  <a:ea typeface="Calibri"/>
                  <a:cs typeface="Calibri"/>
                  <a:sym typeface="Calibri"/>
                </a:endParaRPr>
              </a:p>
            </p:txBody>
          </p:sp>
          <p:sp>
            <p:nvSpPr>
              <p:cNvPr id="295" name="Google Shape;295;p5"/>
              <p:cNvSpPr/>
              <p:nvPr/>
            </p:nvSpPr>
            <p:spPr>
              <a:xfrm>
                <a:off x="3467101" y="2986089"/>
                <a:ext cx="82550" cy="58738"/>
              </a:xfrm>
              <a:custGeom>
                <a:rect b="b" l="l" r="r" t="t"/>
                <a:pathLst>
                  <a:path extrusionOk="0" h="16" w="22">
                    <a:moveTo>
                      <a:pt x="8" y="0"/>
                    </a:moveTo>
                    <a:cubicBezTo>
                      <a:pt x="8" y="6"/>
                      <a:pt x="8" y="6"/>
                      <a:pt x="8" y="6"/>
                    </a:cubicBezTo>
                    <a:cubicBezTo>
                      <a:pt x="18" y="9"/>
                      <a:pt x="18" y="9"/>
                      <a:pt x="18" y="9"/>
                    </a:cubicBezTo>
                    <a:cubicBezTo>
                      <a:pt x="20" y="10"/>
                      <a:pt x="22" y="12"/>
                      <a:pt x="22" y="14"/>
                    </a:cubicBezTo>
                    <a:cubicBezTo>
                      <a:pt x="22" y="16"/>
                      <a:pt x="22" y="16"/>
                      <a:pt x="22" y="16"/>
                    </a:cubicBezTo>
                    <a:cubicBezTo>
                      <a:pt x="0" y="16"/>
                      <a:pt x="0" y="16"/>
                      <a:pt x="0" y="16"/>
                    </a:cubicBezTo>
                  </a:path>
                </a:pathLst>
              </a:custGeom>
              <a:noFill/>
              <a:ln cap="flat" cmpd="sng" w="14275">
                <a:solidFill>
                  <a:srgbClr val="00206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rgbClr val="002060"/>
                  </a:solidFill>
                  <a:latin typeface="Calibri"/>
                  <a:ea typeface="Calibri"/>
                  <a:cs typeface="Calibri"/>
                  <a:sym typeface="Calibri"/>
                </a:endParaRPr>
              </a:p>
            </p:txBody>
          </p:sp>
          <p:sp>
            <p:nvSpPr>
              <p:cNvPr id="296" name="Google Shape;296;p5"/>
              <p:cNvSpPr/>
              <p:nvPr/>
            </p:nvSpPr>
            <p:spPr>
              <a:xfrm>
                <a:off x="3429001" y="2895601"/>
                <a:ext cx="90488" cy="96838"/>
              </a:xfrm>
              <a:prstGeom prst="ellipse">
                <a:avLst/>
              </a:prstGeom>
              <a:noFill/>
              <a:ln cap="flat" cmpd="sng" w="14275">
                <a:solidFill>
                  <a:srgbClr val="00206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rgbClr val="002060"/>
                  </a:solidFill>
                  <a:latin typeface="Calibri"/>
                  <a:ea typeface="Calibri"/>
                  <a:cs typeface="Calibri"/>
                  <a:sym typeface="Calibri"/>
                </a:endParaRPr>
              </a:p>
            </p:txBody>
          </p:sp>
          <p:sp>
            <p:nvSpPr>
              <p:cNvPr id="297" name="Google Shape;297;p5"/>
              <p:cNvSpPr/>
              <p:nvPr/>
            </p:nvSpPr>
            <p:spPr>
              <a:xfrm>
                <a:off x="3429001" y="2928939"/>
                <a:ext cx="90488" cy="14288"/>
              </a:xfrm>
              <a:custGeom>
                <a:rect b="b" l="l" r="r" t="t"/>
                <a:pathLst>
                  <a:path extrusionOk="0" h="4" w="24">
                    <a:moveTo>
                      <a:pt x="24" y="2"/>
                    </a:moveTo>
                    <a:cubicBezTo>
                      <a:pt x="22" y="4"/>
                      <a:pt x="16" y="4"/>
                      <a:pt x="14" y="0"/>
                    </a:cubicBezTo>
                    <a:cubicBezTo>
                      <a:pt x="10" y="4"/>
                      <a:pt x="3" y="4"/>
                      <a:pt x="0" y="1"/>
                    </a:cubicBezTo>
                  </a:path>
                </a:pathLst>
              </a:custGeom>
              <a:noFill/>
              <a:ln cap="flat" cmpd="sng" w="14275">
                <a:solidFill>
                  <a:srgbClr val="00206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rgbClr val="002060"/>
                  </a:solidFill>
                  <a:latin typeface="Calibri"/>
                  <a:ea typeface="Calibri"/>
                  <a:cs typeface="Calibri"/>
                  <a:sym typeface="Calibri"/>
                </a:endParaRPr>
              </a:p>
            </p:txBody>
          </p:sp>
          <p:sp>
            <p:nvSpPr>
              <p:cNvPr id="298" name="Google Shape;298;p5"/>
              <p:cNvSpPr/>
              <p:nvPr/>
            </p:nvSpPr>
            <p:spPr>
              <a:xfrm>
                <a:off x="3594101" y="2986089"/>
                <a:ext cx="82550" cy="58738"/>
              </a:xfrm>
              <a:custGeom>
                <a:rect b="b" l="l" r="r" t="t"/>
                <a:pathLst>
                  <a:path extrusionOk="0" h="16" w="22">
                    <a:moveTo>
                      <a:pt x="14" y="0"/>
                    </a:moveTo>
                    <a:cubicBezTo>
                      <a:pt x="14" y="6"/>
                      <a:pt x="14" y="6"/>
                      <a:pt x="14" y="6"/>
                    </a:cubicBezTo>
                    <a:cubicBezTo>
                      <a:pt x="4" y="9"/>
                      <a:pt x="4" y="9"/>
                      <a:pt x="4" y="9"/>
                    </a:cubicBezTo>
                    <a:cubicBezTo>
                      <a:pt x="2" y="10"/>
                      <a:pt x="0" y="12"/>
                      <a:pt x="0" y="14"/>
                    </a:cubicBezTo>
                    <a:cubicBezTo>
                      <a:pt x="0" y="16"/>
                      <a:pt x="0" y="16"/>
                      <a:pt x="0" y="16"/>
                    </a:cubicBezTo>
                    <a:cubicBezTo>
                      <a:pt x="22" y="16"/>
                      <a:pt x="22" y="16"/>
                      <a:pt x="22" y="16"/>
                    </a:cubicBezTo>
                  </a:path>
                </a:pathLst>
              </a:custGeom>
              <a:noFill/>
              <a:ln cap="flat" cmpd="sng" w="14275">
                <a:solidFill>
                  <a:srgbClr val="00206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rgbClr val="002060"/>
                  </a:solidFill>
                  <a:latin typeface="Calibri"/>
                  <a:ea typeface="Calibri"/>
                  <a:cs typeface="Calibri"/>
                  <a:sym typeface="Calibri"/>
                </a:endParaRPr>
              </a:p>
            </p:txBody>
          </p:sp>
          <p:sp>
            <p:nvSpPr>
              <p:cNvPr id="299" name="Google Shape;299;p5"/>
              <p:cNvSpPr/>
              <p:nvPr/>
            </p:nvSpPr>
            <p:spPr>
              <a:xfrm>
                <a:off x="3662363" y="2986089"/>
                <a:ext cx="82550" cy="58738"/>
              </a:xfrm>
              <a:custGeom>
                <a:rect b="b" l="l" r="r" t="t"/>
                <a:pathLst>
                  <a:path extrusionOk="0" h="16" w="22">
                    <a:moveTo>
                      <a:pt x="8" y="0"/>
                    </a:moveTo>
                    <a:cubicBezTo>
                      <a:pt x="8" y="6"/>
                      <a:pt x="8" y="6"/>
                      <a:pt x="8" y="6"/>
                    </a:cubicBezTo>
                    <a:cubicBezTo>
                      <a:pt x="18" y="9"/>
                      <a:pt x="18" y="9"/>
                      <a:pt x="18" y="9"/>
                    </a:cubicBezTo>
                    <a:cubicBezTo>
                      <a:pt x="20" y="10"/>
                      <a:pt x="22" y="12"/>
                      <a:pt x="22" y="14"/>
                    </a:cubicBezTo>
                    <a:cubicBezTo>
                      <a:pt x="22" y="16"/>
                      <a:pt x="22" y="16"/>
                      <a:pt x="22" y="16"/>
                    </a:cubicBezTo>
                    <a:cubicBezTo>
                      <a:pt x="0" y="16"/>
                      <a:pt x="0" y="16"/>
                      <a:pt x="0" y="16"/>
                    </a:cubicBezTo>
                  </a:path>
                </a:pathLst>
              </a:custGeom>
              <a:noFill/>
              <a:ln cap="flat" cmpd="sng" w="14275">
                <a:solidFill>
                  <a:srgbClr val="00206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rgbClr val="002060"/>
                  </a:solidFill>
                  <a:latin typeface="Calibri"/>
                  <a:ea typeface="Calibri"/>
                  <a:cs typeface="Calibri"/>
                  <a:sym typeface="Calibri"/>
                </a:endParaRPr>
              </a:p>
            </p:txBody>
          </p:sp>
          <p:sp>
            <p:nvSpPr>
              <p:cNvPr id="300" name="Google Shape;300;p5"/>
              <p:cNvSpPr/>
              <p:nvPr/>
            </p:nvSpPr>
            <p:spPr>
              <a:xfrm>
                <a:off x="3624263" y="2895601"/>
                <a:ext cx="90488" cy="96838"/>
              </a:xfrm>
              <a:prstGeom prst="ellipse">
                <a:avLst/>
              </a:prstGeom>
              <a:noFill/>
              <a:ln cap="flat" cmpd="sng" w="14275">
                <a:solidFill>
                  <a:srgbClr val="00206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rgbClr val="002060"/>
                  </a:solidFill>
                  <a:latin typeface="Calibri"/>
                  <a:ea typeface="Calibri"/>
                  <a:cs typeface="Calibri"/>
                  <a:sym typeface="Calibri"/>
                </a:endParaRPr>
              </a:p>
            </p:txBody>
          </p:sp>
          <p:sp>
            <p:nvSpPr>
              <p:cNvPr id="301" name="Google Shape;301;p5"/>
              <p:cNvSpPr/>
              <p:nvPr/>
            </p:nvSpPr>
            <p:spPr>
              <a:xfrm>
                <a:off x="3624263" y="2928939"/>
                <a:ext cx="90488" cy="14288"/>
              </a:xfrm>
              <a:custGeom>
                <a:rect b="b" l="l" r="r" t="t"/>
                <a:pathLst>
                  <a:path extrusionOk="0" h="4" w="24">
                    <a:moveTo>
                      <a:pt x="24" y="2"/>
                    </a:moveTo>
                    <a:cubicBezTo>
                      <a:pt x="22" y="4"/>
                      <a:pt x="16" y="4"/>
                      <a:pt x="14" y="0"/>
                    </a:cubicBezTo>
                    <a:cubicBezTo>
                      <a:pt x="10" y="4"/>
                      <a:pt x="3" y="4"/>
                      <a:pt x="0" y="1"/>
                    </a:cubicBezTo>
                  </a:path>
                </a:pathLst>
              </a:custGeom>
              <a:noFill/>
              <a:ln cap="flat" cmpd="sng" w="14275">
                <a:solidFill>
                  <a:srgbClr val="00206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rgbClr val="002060"/>
                  </a:solidFill>
                  <a:latin typeface="Calibri"/>
                  <a:ea typeface="Calibri"/>
                  <a:cs typeface="Calibri"/>
                  <a:sym typeface="Calibri"/>
                </a:endParaRPr>
              </a:p>
            </p:txBody>
          </p:sp>
          <p:sp>
            <p:nvSpPr>
              <p:cNvPr id="302" name="Google Shape;302;p5"/>
              <p:cNvSpPr/>
              <p:nvPr/>
            </p:nvSpPr>
            <p:spPr>
              <a:xfrm>
                <a:off x="3497263" y="3181351"/>
                <a:ext cx="82550" cy="60325"/>
              </a:xfrm>
              <a:custGeom>
                <a:rect b="b" l="l" r="r" t="t"/>
                <a:pathLst>
                  <a:path extrusionOk="0" h="16" w="22">
                    <a:moveTo>
                      <a:pt x="14" y="0"/>
                    </a:moveTo>
                    <a:cubicBezTo>
                      <a:pt x="14" y="6"/>
                      <a:pt x="14" y="6"/>
                      <a:pt x="14" y="6"/>
                    </a:cubicBezTo>
                    <a:cubicBezTo>
                      <a:pt x="4" y="9"/>
                      <a:pt x="4" y="9"/>
                      <a:pt x="4" y="9"/>
                    </a:cubicBezTo>
                    <a:cubicBezTo>
                      <a:pt x="2" y="10"/>
                      <a:pt x="0" y="12"/>
                      <a:pt x="0" y="14"/>
                    </a:cubicBezTo>
                    <a:cubicBezTo>
                      <a:pt x="0" y="16"/>
                      <a:pt x="0" y="16"/>
                      <a:pt x="0" y="16"/>
                    </a:cubicBezTo>
                    <a:cubicBezTo>
                      <a:pt x="22" y="16"/>
                      <a:pt x="22" y="16"/>
                      <a:pt x="22" y="16"/>
                    </a:cubicBezTo>
                  </a:path>
                </a:pathLst>
              </a:custGeom>
              <a:noFill/>
              <a:ln cap="flat" cmpd="sng" w="14275">
                <a:solidFill>
                  <a:srgbClr val="00206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rgbClr val="002060"/>
                  </a:solidFill>
                  <a:latin typeface="Calibri"/>
                  <a:ea typeface="Calibri"/>
                  <a:cs typeface="Calibri"/>
                  <a:sym typeface="Calibri"/>
                </a:endParaRPr>
              </a:p>
            </p:txBody>
          </p:sp>
          <p:sp>
            <p:nvSpPr>
              <p:cNvPr id="303" name="Google Shape;303;p5"/>
              <p:cNvSpPr/>
              <p:nvPr/>
            </p:nvSpPr>
            <p:spPr>
              <a:xfrm>
                <a:off x="3563938" y="3181351"/>
                <a:ext cx="82550" cy="60325"/>
              </a:xfrm>
              <a:custGeom>
                <a:rect b="b" l="l" r="r" t="t"/>
                <a:pathLst>
                  <a:path extrusionOk="0" h="16" w="22">
                    <a:moveTo>
                      <a:pt x="8" y="0"/>
                    </a:moveTo>
                    <a:cubicBezTo>
                      <a:pt x="8" y="6"/>
                      <a:pt x="8" y="6"/>
                      <a:pt x="8" y="6"/>
                    </a:cubicBezTo>
                    <a:cubicBezTo>
                      <a:pt x="18" y="9"/>
                      <a:pt x="18" y="9"/>
                      <a:pt x="18" y="9"/>
                    </a:cubicBezTo>
                    <a:cubicBezTo>
                      <a:pt x="20" y="10"/>
                      <a:pt x="22" y="12"/>
                      <a:pt x="22" y="14"/>
                    </a:cubicBezTo>
                    <a:cubicBezTo>
                      <a:pt x="22" y="16"/>
                      <a:pt x="22" y="16"/>
                      <a:pt x="22" y="16"/>
                    </a:cubicBezTo>
                    <a:cubicBezTo>
                      <a:pt x="0" y="16"/>
                      <a:pt x="0" y="16"/>
                      <a:pt x="0" y="16"/>
                    </a:cubicBezTo>
                  </a:path>
                </a:pathLst>
              </a:custGeom>
              <a:noFill/>
              <a:ln cap="flat" cmpd="sng" w="14275">
                <a:solidFill>
                  <a:srgbClr val="00206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rgbClr val="002060"/>
                  </a:solidFill>
                  <a:latin typeface="Calibri"/>
                  <a:ea typeface="Calibri"/>
                  <a:cs typeface="Calibri"/>
                  <a:sym typeface="Calibri"/>
                </a:endParaRPr>
              </a:p>
            </p:txBody>
          </p:sp>
          <p:sp>
            <p:nvSpPr>
              <p:cNvPr id="304" name="Google Shape;304;p5"/>
              <p:cNvSpPr/>
              <p:nvPr/>
            </p:nvSpPr>
            <p:spPr>
              <a:xfrm>
                <a:off x="3527426" y="3090864"/>
                <a:ext cx="88900" cy="96838"/>
              </a:xfrm>
              <a:prstGeom prst="ellipse">
                <a:avLst/>
              </a:prstGeom>
              <a:noFill/>
              <a:ln cap="flat" cmpd="sng" w="14275">
                <a:solidFill>
                  <a:srgbClr val="00206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rgbClr val="002060"/>
                  </a:solidFill>
                  <a:latin typeface="Calibri"/>
                  <a:ea typeface="Calibri"/>
                  <a:cs typeface="Calibri"/>
                  <a:sym typeface="Calibri"/>
                </a:endParaRPr>
              </a:p>
            </p:txBody>
          </p:sp>
          <p:sp>
            <p:nvSpPr>
              <p:cNvPr id="305" name="Google Shape;305;p5"/>
              <p:cNvSpPr/>
              <p:nvPr/>
            </p:nvSpPr>
            <p:spPr>
              <a:xfrm>
                <a:off x="3527426" y="3124201"/>
                <a:ext cx="88900" cy="15875"/>
              </a:xfrm>
              <a:custGeom>
                <a:rect b="b" l="l" r="r" t="t"/>
                <a:pathLst>
                  <a:path extrusionOk="0" h="4" w="24">
                    <a:moveTo>
                      <a:pt x="24" y="2"/>
                    </a:moveTo>
                    <a:cubicBezTo>
                      <a:pt x="22" y="4"/>
                      <a:pt x="16" y="4"/>
                      <a:pt x="14" y="0"/>
                    </a:cubicBezTo>
                    <a:cubicBezTo>
                      <a:pt x="10" y="4"/>
                      <a:pt x="3" y="4"/>
                      <a:pt x="0" y="1"/>
                    </a:cubicBezTo>
                  </a:path>
                </a:pathLst>
              </a:custGeom>
              <a:noFill/>
              <a:ln cap="flat" cmpd="sng" w="14275">
                <a:solidFill>
                  <a:srgbClr val="00206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rgbClr val="002060"/>
                  </a:solidFill>
                  <a:latin typeface="Calibri"/>
                  <a:ea typeface="Calibri"/>
                  <a:cs typeface="Calibri"/>
                  <a:sym typeface="Calibri"/>
                </a:endParaRPr>
              </a:p>
            </p:txBody>
          </p:sp>
          <p:cxnSp>
            <p:nvCxnSpPr>
              <p:cNvPr id="306" name="Google Shape;306;p5"/>
              <p:cNvCxnSpPr/>
              <p:nvPr/>
            </p:nvCxnSpPr>
            <p:spPr>
              <a:xfrm>
                <a:off x="3451226" y="3074989"/>
                <a:ext cx="38100" cy="38100"/>
              </a:xfrm>
              <a:prstGeom prst="straightConnector1">
                <a:avLst/>
              </a:prstGeom>
              <a:noFill/>
              <a:ln cap="rnd" cmpd="sng" w="14275">
                <a:solidFill>
                  <a:srgbClr val="002060"/>
                </a:solidFill>
                <a:prstDash val="solid"/>
                <a:round/>
                <a:headEnd len="med" w="med" type="none"/>
                <a:tailEnd len="med" w="med" type="none"/>
              </a:ln>
            </p:spPr>
          </p:cxnSp>
          <p:cxnSp>
            <p:nvCxnSpPr>
              <p:cNvPr id="307" name="Google Shape;307;p5"/>
              <p:cNvCxnSpPr/>
              <p:nvPr/>
            </p:nvCxnSpPr>
            <p:spPr>
              <a:xfrm flipH="1">
                <a:off x="3654426" y="3074989"/>
                <a:ext cx="38100" cy="38100"/>
              </a:xfrm>
              <a:prstGeom prst="straightConnector1">
                <a:avLst/>
              </a:prstGeom>
              <a:noFill/>
              <a:ln cap="rnd" cmpd="sng" w="14275">
                <a:solidFill>
                  <a:srgbClr val="002060"/>
                </a:solidFill>
                <a:prstDash val="solid"/>
                <a:round/>
                <a:headEnd len="med" w="med" type="none"/>
                <a:tailEnd len="med" w="med" type="none"/>
              </a:ln>
            </p:spPr>
          </p:cxnSp>
        </p:grpSp>
        <p:sp>
          <p:nvSpPr>
            <p:cNvPr id="308" name="Google Shape;308;p5"/>
            <p:cNvSpPr/>
            <p:nvPr/>
          </p:nvSpPr>
          <p:spPr>
            <a:xfrm>
              <a:off x="8578718" y="4554108"/>
              <a:ext cx="2488200" cy="49230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i="1" lang="nl-NL" sz="1600">
                  <a:solidFill>
                    <a:srgbClr val="002060"/>
                  </a:solidFill>
                  <a:latin typeface="Quattrocento Sans"/>
                  <a:ea typeface="Quattrocento Sans"/>
                  <a:cs typeface="Quattrocento Sans"/>
                  <a:sym typeface="Quattrocento Sans"/>
                </a:rPr>
                <a:t>Students and professionals</a:t>
              </a:r>
              <a:endParaRPr>
                <a:latin typeface="Quattrocento Sans"/>
                <a:ea typeface="Quattrocento Sans"/>
                <a:cs typeface="Quattrocento Sans"/>
                <a:sym typeface="Quattrocento Sans"/>
              </a:endParaRPr>
            </a:p>
          </p:txBody>
        </p:sp>
      </p:grpSp>
      <p:pic>
        <p:nvPicPr>
          <p:cNvPr id="309" name="Google Shape;309;p5"/>
          <p:cNvPicPr preferRelativeResize="0"/>
          <p:nvPr/>
        </p:nvPicPr>
        <p:blipFill rotWithShape="1">
          <a:blip r:embed="rId3">
            <a:alphaModFix/>
          </a:blip>
          <a:srcRect b="0" l="1068" r="0" t="1293"/>
          <a:stretch/>
        </p:blipFill>
        <p:spPr>
          <a:xfrm>
            <a:off x="13600" y="-1"/>
            <a:ext cx="5956700" cy="3342873"/>
          </a:xfrm>
          <a:prstGeom prst="rect">
            <a:avLst/>
          </a:prstGeom>
          <a:noFill/>
          <a:ln>
            <a:noFill/>
          </a:ln>
        </p:spPr>
      </p:pic>
      <p:pic>
        <p:nvPicPr>
          <p:cNvPr id="310" name="Google Shape;310;p5"/>
          <p:cNvPicPr preferRelativeResize="0"/>
          <p:nvPr/>
        </p:nvPicPr>
        <p:blipFill>
          <a:blip r:embed="rId4">
            <a:alphaModFix/>
          </a:blip>
          <a:stretch>
            <a:fillRect/>
          </a:stretch>
        </p:blipFill>
        <p:spPr>
          <a:xfrm>
            <a:off x="13600" y="3342863"/>
            <a:ext cx="6176576" cy="3477736"/>
          </a:xfrm>
          <a:prstGeom prst="rect">
            <a:avLst/>
          </a:prstGeom>
          <a:noFill/>
          <a:ln>
            <a:noFill/>
          </a:ln>
        </p:spPr>
      </p:pic>
      <p:grpSp>
        <p:nvGrpSpPr>
          <p:cNvPr descr="Deze afbeelding is een pictogram van drie personen en een symbool van een internetverbinding. " id="311" name="Google Shape;311;p5"/>
          <p:cNvGrpSpPr/>
          <p:nvPr/>
        </p:nvGrpSpPr>
        <p:grpSpPr>
          <a:xfrm>
            <a:off x="6972829" y="5913861"/>
            <a:ext cx="3939949" cy="632359"/>
            <a:chOff x="7999616" y="5542207"/>
            <a:chExt cx="3067302" cy="492300"/>
          </a:xfrm>
        </p:grpSpPr>
        <p:grpSp>
          <p:nvGrpSpPr>
            <p:cNvPr id="312" name="Google Shape;312;p5"/>
            <p:cNvGrpSpPr/>
            <p:nvPr/>
          </p:nvGrpSpPr>
          <p:grpSpPr>
            <a:xfrm>
              <a:off x="7999616" y="5630472"/>
              <a:ext cx="330200" cy="315913"/>
              <a:chOff x="4127500" y="2909888"/>
              <a:chExt cx="330200" cy="315913"/>
            </a:xfrm>
          </p:grpSpPr>
          <p:sp>
            <p:nvSpPr>
              <p:cNvPr id="313" name="Google Shape;313;p5"/>
              <p:cNvSpPr/>
              <p:nvPr/>
            </p:nvSpPr>
            <p:spPr>
              <a:xfrm>
                <a:off x="4149725" y="3060701"/>
                <a:ext cx="76200" cy="74700"/>
              </a:xfrm>
              <a:prstGeom prst="ellipse">
                <a:avLst/>
              </a:prstGeom>
              <a:noFill/>
              <a:ln cap="rnd" cmpd="sng" w="14275">
                <a:solidFill>
                  <a:srgbClr val="00206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rgbClr val="002060"/>
                  </a:solidFill>
                  <a:latin typeface="Calibri"/>
                  <a:ea typeface="Calibri"/>
                  <a:cs typeface="Calibri"/>
                  <a:sym typeface="Calibri"/>
                </a:endParaRPr>
              </a:p>
            </p:txBody>
          </p:sp>
          <p:sp>
            <p:nvSpPr>
              <p:cNvPr id="314" name="Google Shape;314;p5"/>
              <p:cNvSpPr/>
              <p:nvPr/>
            </p:nvSpPr>
            <p:spPr>
              <a:xfrm>
                <a:off x="4127500" y="3135313"/>
                <a:ext cx="109538" cy="60325"/>
              </a:xfrm>
              <a:custGeom>
                <a:rect b="b" l="l" r="r" t="t"/>
                <a:pathLst>
                  <a:path extrusionOk="0" h="16" w="29">
                    <a:moveTo>
                      <a:pt x="22" y="16"/>
                    </a:moveTo>
                    <a:cubicBezTo>
                      <a:pt x="0" y="16"/>
                      <a:pt x="0" y="16"/>
                      <a:pt x="0" y="16"/>
                    </a:cubicBezTo>
                    <a:cubicBezTo>
                      <a:pt x="0" y="7"/>
                      <a:pt x="7" y="0"/>
                      <a:pt x="16" y="0"/>
                    </a:cubicBezTo>
                    <a:cubicBezTo>
                      <a:pt x="21" y="0"/>
                      <a:pt x="26" y="3"/>
                      <a:pt x="29" y="7"/>
                    </a:cubicBezTo>
                  </a:path>
                </a:pathLst>
              </a:custGeom>
              <a:noFill/>
              <a:ln cap="rnd" cmpd="sng" w="14275">
                <a:solidFill>
                  <a:srgbClr val="00206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rgbClr val="002060"/>
                  </a:solidFill>
                  <a:latin typeface="Calibri"/>
                  <a:ea typeface="Calibri"/>
                  <a:cs typeface="Calibri"/>
                  <a:sym typeface="Calibri"/>
                </a:endParaRPr>
              </a:p>
            </p:txBody>
          </p:sp>
          <p:sp>
            <p:nvSpPr>
              <p:cNvPr id="315" name="Google Shape;315;p5"/>
              <p:cNvSpPr/>
              <p:nvPr/>
            </p:nvSpPr>
            <p:spPr>
              <a:xfrm>
                <a:off x="4360863" y="3060701"/>
                <a:ext cx="74700" cy="74700"/>
              </a:xfrm>
              <a:prstGeom prst="ellipse">
                <a:avLst/>
              </a:prstGeom>
              <a:noFill/>
              <a:ln cap="rnd" cmpd="sng" w="14275">
                <a:solidFill>
                  <a:srgbClr val="00206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rgbClr val="002060"/>
                  </a:solidFill>
                  <a:latin typeface="Calibri"/>
                  <a:ea typeface="Calibri"/>
                  <a:cs typeface="Calibri"/>
                  <a:sym typeface="Calibri"/>
                </a:endParaRPr>
              </a:p>
            </p:txBody>
          </p:sp>
          <p:sp>
            <p:nvSpPr>
              <p:cNvPr id="316" name="Google Shape;316;p5"/>
              <p:cNvSpPr/>
              <p:nvPr/>
            </p:nvSpPr>
            <p:spPr>
              <a:xfrm>
                <a:off x="4349750" y="3135313"/>
                <a:ext cx="107950" cy="60325"/>
              </a:xfrm>
              <a:custGeom>
                <a:rect b="b" l="l" r="r" t="t"/>
                <a:pathLst>
                  <a:path extrusionOk="0" h="16" w="29">
                    <a:moveTo>
                      <a:pt x="0" y="7"/>
                    </a:moveTo>
                    <a:cubicBezTo>
                      <a:pt x="3" y="3"/>
                      <a:pt x="8" y="0"/>
                      <a:pt x="13" y="0"/>
                    </a:cubicBezTo>
                    <a:cubicBezTo>
                      <a:pt x="22" y="0"/>
                      <a:pt x="29" y="7"/>
                      <a:pt x="29" y="16"/>
                    </a:cubicBezTo>
                    <a:cubicBezTo>
                      <a:pt x="7" y="16"/>
                      <a:pt x="7" y="16"/>
                      <a:pt x="7" y="16"/>
                    </a:cubicBezTo>
                  </a:path>
                </a:pathLst>
              </a:custGeom>
              <a:noFill/>
              <a:ln cap="rnd" cmpd="sng" w="14275">
                <a:solidFill>
                  <a:srgbClr val="00206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rgbClr val="002060"/>
                  </a:solidFill>
                  <a:latin typeface="Calibri"/>
                  <a:ea typeface="Calibri"/>
                  <a:cs typeface="Calibri"/>
                  <a:sym typeface="Calibri"/>
                </a:endParaRPr>
              </a:p>
            </p:txBody>
          </p:sp>
          <p:sp>
            <p:nvSpPr>
              <p:cNvPr id="317" name="Google Shape;317;p5"/>
              <p:cNvSpPr/>
              <p:nvPr/>
            </p:nvSpPr>
            <p:spPr>
              <a:xfrm>
                <a:off x="4240213" y="3030538"/>
                <a:ext cx="104700" cy="109500"/>
              </a:xfrm>
              <a:prstGeom prst="ellipse">
                <a:avLst/>
              </a:prstGeom>
              <a:noFill/>
              <a:ln cap="rnd" cmpd="sng" w="14275">
                <a:solidFill>
                  <a:srgbClr val="00206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rgbClr val="002060"/>
                  </a:solidFill>
                  <a:latin typeface="Calibri"/>
                  <a:ea typeface="Calibri"/>
                  <a:cs typeface="Calibri"/>
                  <a:sym typeface="Calibri"/>
                </a:endParaRPr>
              </a:p>
            </p:txBody>
          </p:sp>
          <p:sp>
            <p:nvSpPr>
              <p:cNvPr id="318" name="Google Shape;318;p5"/>
              <p:cNvSpPr/>
              <p:nvPr/>
            </p:nvSpPr>
            <p:spPr>
              <a:xfrm>
                <a:off x="4214813" y="2986088"/>
                <a:ext cx="157163" cy="36513"/>
              </a:xfrm>
              <a:custGeom>
                <a:rect b="b" l="l" r="r" t="t"/>
                <a:pathLst>
                  <a:path extrusionOk="0" h="10" w="42">
                    <a:moveTo>
                      <a:pt x="0" y="10"/>
                    </a:moveTo>
                    <a:cubicBezTo>
                      <a:pt x="5" y="4"/>
                      <a:pt x="13" y="0"/>
                      <a:pt x="21" y="0"/>
                    </a:cubicBezTo>
                    <a:cubicBezTo>
                      <a:pt x="29" y="0"/>
                      <a:pt x="37" y="4"/>
                      <a:pt x="42" y="10"/>
                    </a:cubicBezTo>
                  </a:path>
                </a:pathLst>
              </a:custGeom>
              <a:noFill/>
              <a:ln cap="rnd" cmpd="sng" w="14275">
                <a:solidFill>
                  <a:srgbClr val="00206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rgbClr val="002060"/>
                  </a:solidFill>
                  <a:latin typeface="Calibri"/>
                  <a:ea typeface="Calibri"/>
                  <a:cs typeface="Calibri"/>
                  <a:sym typeface="Calibri"/>
                </a:endParaRPr>
              </a:p>
            </p:txBody>
          </p:sp>
          <p:sp>
            <p:nvSpPr>
              <p:cNvPr id="319" name="Google Shape;319;p5"/>
              <p:cNvSpPr/>
              <p:nvPr/>
            </p:nvSpPr>
            <p:spPr>
              <a:xfrm>
                <a:off x="4187825" y="2947988"/>
                <a:ext cx="211138" cy="49213"/>
              </a:xfrm>
              <a:custGeom>
                <a:rect b="b" l="l" r="r" t="t"/>
                <a:pathLst>
                  <a:path extrusionOk="0" h="13" w="56">
                    <a:moveTo>
                      <a:pt x="0" y="13"/>
                    </a:moveTo>
                    <a:cubicBezTo>
                      <a:pt x="7" y="5"/>
                      <a:pt x="17" y="0"/>
                      <a:pt x="28" y="0"/>
                    </a:cubicBezTo>
                    <a:cubicBezTo>
                      <a:pt x="39" y="0"/>
                      <a:pt x="49" y="5"/>
                      <a:pt x="56" y="13"/>
                    </a:cubicBezTo>
                  </a:path>
                </a:pathLst>
              </a:custGeom>
              <a:noFill/>
              <a:ln cap="rnd" cmpd="sng" w="14275">
                <a:solidFill>
                  <a:srgbClr val="00206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rgbClr val="002060"/>
                  </a:solidFill>
                  <a:latin typeface="Calibri"/>
                  <a:ea typeface="Calibri"/>
                  <a:cs typeface="Calibri"/>
                  <a:sym typeface="Calibri"/>
                </a:endParaRPr>
              </a:p>
            </p:txBody>
          </p:sp>
          <p:sp>
            <p:nvSpPr>
              <p:cNvPr id="320" name="Google Shape;320;p5"/>
              <p:cNvSpPr/>
              <p:nvPr/>
            </p:nvSpPr>
            <p:spPr>
              <a:xfrm>
                <a:off x="4157663" y="2909888"/>
                <a:ext cx="269875" cy="63500"/>
              </a:xfrm>
              <a:custGeom>
                <a:rect b="b" l="l" r="r" t="t"/>
                <a:pathLst>
                  <a:path extrusionOk="0" h="17" w="72">
                    <a:moveTo>
                      <a:pt x="0" y="17"/>
                    </a:moveTo>
                    <a:cubicBezTo>
                      <a:pt x="8" y="7"/>
                      <a:pt x="21" y="0"/>
                      <a:pt x="36" y="0"/>
                    </a:cubicBezTo>
                    <a:cubicBezTo>
                      <a:pt x="51" y="0"/>
                      <a:pt x="64" y="7"/>
                      <a:pt x="72" y="17"/>
                    </a:cubicBezTo>
                  </a:path>
                </a:pathLst>
              </a:custGeom>
              <a:noFill/>
              <a:ln cap="rnd" cmpd="sng" w="14275">
                <a:solidFill>
                  <a:srgbClr val="00206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rgbClr val="002060"/>
                  </a:solidFill>
                  <a:latin typeface="Calibri"/>
                  <a:ea typeface="Calibri"/>
                  <a:cs typeface="Calibri"/>
                  <a:sym typeface="Calibri"/>
                </a:endParaRPr>
              </a:p>
            </p:txBody>
          </p:sp>
          <p:sp>
            <p:nvSpPr>
              <p:cNvPr id="321" name="Google Shape;321;p5"/>
              <p:cNvSpPr/>
              <p:nvPr/>
            </p:nvSpPr>
            <p:spPr>
              <a:xfrm>
                <a:off x="4206875" y="3140076"/>
                <a:ext cx="173038" cy="85725"/>
              </a:xfrm>
              <a:custGeom>
                <a:rect b="b" l="l" r="r" t="t"/>
                <a:pathLst>
                  <a:path extrusionOk="0" h="23" w="46">
                    <a:moveTo>
                      <a:pt x="46" y="23"/>
                    </a:moveTo>
                    <a:cubicBezTo>
                      <a:pt x="0" y="23"/>
                      <a:pt x="0" y="23"/>
                      <a:pt x="0" y="23"/>
                    </a:cubicBezTo>
                    <a:cubicBezTo>
                      <a:pt x="0" y="10"/>
                      <a:pt x="10" y="0"/>
                      <a:pt x="23" y="0"/>
                    </a:cubicBezTo>
                    <a:cubicBezTo>
                      <a:pt x="36" y="0"/>
                      <a:pt x="46" y="10"/>
                      <a:pt x="46" y="23"/>
                    </a:cubicBezTo>
                    <a:close/>
                  </a:path>
                </a:pathLst>
              </a:custGeom>
              <a:noFill/>
              <a:ln cap="rnd" cmpd="sng" w="14275">
                <a:solidFill>
                  <a:srgbClr val="00206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rgbClr val="002060"/>
                  </a:solidFill>
                  <a:latin typeface="Calibri"/>
                  <a:ea typeface="Calibri"/>
                  <a:cs typeface="Calibri"/>
                  <a:sym typeface="Calibri"/>
                </a:endParaRPr>
              </a:p>
            </p:txBody>
          </p:sp>
        </p:grpSp>
        <p:sp>
          <p:nvSpPr>
            <p:cNvPr id="322" name="Google Shape;322;p5"/>
            <p:cNvSpPr/>
            <p:nvPr/>
          </p:nvSpPr>
          <p:spPr>
            <a:xfrm>
              <a:off x="8578718" y="5542207"/>
              <a:ext cx="2488200" cy="49230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i="1" lang="nl-NL" sz="1600">
                  <a:solidFill>
                    <a:srgbClr val="002060"/>
                  </a:solidFill>
                  <a:latin typeface="Quattrocento Sans"/>
                  <a:ea typeface="Quattrocento Sans"/>
                  <a:cs typeface="Quattrocento Sans"/>
                  <a:sym typeface="Quattrocento Sans"/>
                </a:rPr>
                <a:t>Mainly prefer to look and buy art online</a:t>
              </a:r>
              <a:endParaRPr i="1" sz="1600">
                <a:solidFill>
                  <a:srgbClr val="002060"/>
                </a:solidFill>
                <a:latin typeface="Quattrocento Sans"/>
                <a:ea typeface="Quattrocento Sans"/>
                <a:cs typeface="Quattrocento Sans"/>
                <a:sym typeface="Quattrocento Sans"/>
              </a:endParaRPr>
            </a:p>
          </p:txBody>
        </p:sp>
      </p:grpSp>
      <p:sp>
        <p:nvSpPr>
          <p:cNvPr id="323" name="Google Shape;323;p5"/>
          <p:cNvSpPr txBox="1"/>
          <p:nvPr>
            <p:ph idx="12" type="sldNum"/>
          </p:nvPr>
        </p:nvSpPr>
        <p:spPr>
          <a:xfrm>
            <a:off x="8485175" y="6330875"/>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nl-NL" sz="2000">
                <a:solidFill>
                  <a:schemeClr val="dk1"/>
                </a:solidFill>
                <a:latin typeface="Quattrocento Sans"/>
                <a:ea typeface="Quattrocento Sans"/>
                <a:cs typeface="Quattrocento Sans"/>
                <a:sym typeface="Quattrocento Sans"/>
              </a:rPr>
              <a:t>‹#›</a:t>
            </a:fld>
            <a:endParaRPr sz="2000">
              <a:solidFill>
                <a:schemeClr val="dk1"/>
              </a:solidFill>
              <a:latin typeface="Quattrocento Sans"/>
              <a:ea typeface="Quattrocento Sans"/>
              <a:cs typeface="Quattrocento Sans"/>
              <a:sym typeface="Quattrocento San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grpSp>
        <p:nvGrpSpPr>
          <p:cNvPr descr="Deze afbeelding is een abstracte vorm. " id="329" name="Google Shape;329;g22b63a140b6_1_1"/>
          <p:cNvGrpSpPr/>
          <p:nvPr/>
        </p:nvGrpSpPr>
        <p:grpSpPr>
          <a:xfrm>
            <a:off x="4153121" y="-4233686"/>
            <a:ext cx="12607263" cy="14624733"/>
            <a:chOff x="2950671" y="-4116586"/>
            <a:chExt cx="12607263" cy="14624733"/>
          </a:xfrm>
        </p:grpSpPr>
        <p:sp>
          <p:nvSpPr>
            <p:cNvPr id="330" name="Google Shape;330;g22b63a140b6_1_1"/>
            <p:cNvSpPr/>
            <p:nvPr/>
          </p:nvSpPr>
          <p:spPr>
            <a:xfrm rot="9420272">
              <a:off x="4855954" y="-2246934"/>
              <a:ext cx="8673603" cy="11518528"/>
            </a:xfrm>
            <a:custGeom>
              <a:rect b="b" l="l" r="r" t="t"/>
              <a:pathLst>
                <a:path extrusionOk="0" h="3315" w="2492">
                  <a:moveTo>
                    <a:pt x="1166" y="2419"/>
                  </a:moveTo>
                  <a:cubicBezTo>
                    <a:pt x="1505" y="1277"/>
                    <a:pt x="486" y="1533"/>
                    <a:pt x="243" y="912"/>
                  </a:cubicBezTo>
                  <a:cubicBezTo>
                    <a:pt x="0" y="292"/>
                    <a:pt x="291" y="31"/>
                    <a:pt x="449" y="15"/>
                  </a:cubicBezTo>
                  <a:cubicBezTo>
                    <a:pt x="607" y="0"/>
                    <a:pt x="716" y="54"/>
                    <a:pt x="766" y="302"/>
                  </a:cubicBezTo>
                  <a:cubicBezTo>
                    <a:pt x="817" y="551"/>
                    <a:pt x="1312" y="508"/>
                    <a:pt x="1651" y="481"/>
                  </a:cubicBezTo>
                  <a:cubicBezTo>
                    <a:pt x="1989" y="454"/>
                    <a:pt x="2492" y="733"/>
                    <a:pt x="2239" y="1238"/>
                  </a:cubicBezTo>
                  <a:cubicBezTo>
                    <a:pt x="1986" y="1743"/>
                    <a:pt x="2000" y="1716"/>
                    <a:pt x="2186" y="2201"/>
                  </a:cubicBezTo>
                  <a:cubicBezTo>
                    <a:pt x="2372" y="2685"/>
                    <a:pt x="2165" y="2928"/>
                    <a:pt x="2165" y="2928"/>
                  </a:cubicBezTo>
                  <a:cubicBezTo>
                    <a:pt x="2165" y="2928"/>
                    <a:pt x="1791" y="3315"/>
                    <a:pt x="1400" y="3100"/>
                  </a:cubicBezTo>
                  <a:cubicBezTo>
                    <a:pt x="1008" y="2885"/>
                    <a:pt x="1166" y="2419"/>
                    <a:pt x="1166" y="2419"/>
                  </a:cubicBezTo>
                  <a:close/>
                </a:path>
              </a:pathLst>
            </a:custGeom>
            <a:gradFill>
              <a:gsLst>
                <a:gs pos="0">
                  <a:srgbClr val="80DEDE"/>
                </a:gs>
                <a:gs pos="53500">
                  <a:srgbClr val="85C1E7"/>
                </a:gs>
                <a:gs pos="100000">
                  <a:srgbClr val="878CFF"/>
                </a:gs>
              </a:gsLst>
              <a:lin ang="5400012"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0" sz="1800" u="none" cap="none" strike="noStrike">
                <a:solidFill>
                  <a:schemeClr val="dk1"/>
                </a:solidFill>
                <a:latin typeface="Quattrocento Sans"/>
                <a:ea typeface="Quattrocento Sans"/>
                <a:cs typeface="Quattrocento Sans"/>
                <a:sym typeface="Quattrocento Sans"/>
              </a:endParaRPr>
            </a:p>
          </p:txBody>
        </p:sp>
        <p:sp>
          <p:nvSpPr>
            <p:cNvPr id="331" name="Google Shape;331;g22b63a140b6_1_1"/>
            <p:cNvSpPr/>
            <p:nvPr/>
          </p:nvSpPr>
          <p:spPr>
            <a:xfrm rot="9420272">
              <a:off x="5048019" y="-2833465"/>
              <a:ext cx="8756898" cy="10755935"/>
            </a:xfrm>
            <a:custGeom>
              <a:rect b="b" l="l" r="r" t="t"/>
              <a:pathLst>
                <a:path extrusionOk="0" h="3095" w="2516">
                  <a:moveTo>
                    <a:pt x="1504" y="2980"/>
                  </a:moveTo>
                  <a:cubicBezTo>
                    <a:pt x="1504" y="2980"/>
                    <a:pt x="1958" y="3095"/>
                    <a:pt x="2237" y="2283"/>
                  </a:cubicBezTo>
                  <a:cubicBezTo>
                    <a:pt x="2516" y="1472"/>
                    <a:pt x="1745" y="1159"/>
                    <a:pt x="1468" y="1052"/>
                  </a:cubicBezTo>
                  <a:cubicBezTo>
                    <a:pt x="1191" y="945"/>
                    <a:pt x="1126" y="907"/>
                    <a:pt x="979" y="648"/>
                  </a:cubicBezTo>
                  <a:cubicBezTo>
                    <a:pt x="832" y="389"/>
                    <a:pt x="822" y="0"/>
                    <a:pt x="411" y="195"/>
                  </a:cubicBezTo>
                  <a:cubicBezTo>
                    <a:pt x="0" y="391"/>
                    <a:pt x="384" y="948"/>
                    <a:pt x="397" y="1117"/>
                  </a:cubicBezTo>
                  <a:cubicBezTo>
                    <a:pt x="411" y="1286"/>
                    <a:pt x="128" y="1580"/>
                    <a:pt x="194" y="1767"/>
                  </a:cubicBezTo>
                  <a:cubicBezTo>
                    <a:pt x="259" y="1954"/>
                    <a:pt x="273" y="2154"/>
                    <a:pt x="866" y="2349"/>
                  </a:cubicBezTo>
                  <a:cubicBezTo>
                    <a:pt x="866" y="2349"/>
                    <a:pt x="1186" y="2374"/>
                    <a:pt x="1275" y="2766"/>
                  </a:cubicBezTo>
                  <a:cubicBezTo>
                    <a:pt x="1275" y="2766"/>
                    <a:pt x="1340" y="2988"/>
                    <a:pt x="1504" y="2980"/>
                  </a:cubicBezTo>
                  <a:close/>
                </a:path>
              </a:pathLst>
            </a:custGeom>
            <a:gradFill>
              <a:gsLst>
                <a:gs pos="0">
                  <a:srgbClr val="7CEFD8"/>
                </a:gs>
                <a:gs pos="51000">
                  <a:srgbClr val="6672E4"/>
                </a:gs>
                <a:gs pos="100000">
                  <a:srgbClr val="882BE5"/>
                </a:gs>
              </a:gsLst>
              <a:lin ang="5400012"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0" sz="1800" u="none" cap="none" strike="noStrike">
                <a:solidFill>
                  <a:schemeClr val="dk1"/>
                </a:solidFill>
                <a:latin typeface="Quattrocento Sans"/>
                <a:ea typeface="Quattrocento Sans"/>
                <a:cs typeface="Quattrocento Sans"/>
                <a:sym typeface="Quattrocento Sans"/>
              </a:endParaRPr>
            </a:p>
          </p:txBody>
        </p:sp>
        <p:sp>
          <p:nvSpPr>
            <p:cNvPr id="332" name="Google Shape;332;g22b63a140b6_1_1"/>
            <p:cNvSpPr/>
            <p:nvPr/>
          </p:nvSpPr>
          <p:spPr>
            <a:xfrm rot="9420272">
              <a:off x="5218810" y="-1993837"/>
              <a:ext cx="7570430" cy="10122905"/>
            </a:xfrm>
            <a:custGeom>
              <a:rect b="b" l="l" r="r" t="t"/>
              <a:pathLst>
                <a:path extrusionOk="0" h="2913" w="2175">
                  <a:moveTo>
                    <a:pt x="1896" y="2283"/>
                  </a:moveTo>
                  <a:cubicBezTo>
                    <a:pt x="1770" y="2651"/>
                    <a:pt x="1607" y="2829"/>
                    <a:pt x="1467" y="2913"/>
                  </a:cubicBezTo>
                  <a:cubicBezTo>
                    <a:pt x="1397" y="2909"/>
                    <a:pt x="1324" y="2889"/>
                    <a:pt x="1250" y="2849"/>
                  </a:cubicBezTo>
                  <a:cubicBezTo>
                    <a:pt x="858" y="2634"/>
                    <a:pt x="1016" y="2168"/>
                    <a:pt x="1016" y="2168"/>
                  </a:cubicBezTo>
                  <a:cubicBezTo>
                    <a:pt x="1354" y="1026"/>
                    <a:pt x="336" y="1282"/>
                    <a:pt x="93" y="661"/>
                  </a:cubicBezTo>
                  <a:cubicBezTo>
                    <a:pt x="28" y="495"/>
                    <a:pt x="1" y="354"/>
                    <a:pt x="0" y="238"/>
                  </a:cubicBezTo>
                  <a:cubicBezTo>
                    <a:pt x="20" y="222"/>
                    <a:pt x="44" y="208"/>
                    <a:pt x="70" y="195"/>
                  </a:cubicBezTo>
                  <a:cubicBezTo>
                    <a:pt x="481" y="0"/>
                    <a:pt x="491" y="389"/>
                    <a:pt x="638" y="648"/>
                  </a:cubicBezTo>
                  <a:cubicBezTo>
                    <a:pt x="785" y="907"/>
                    <a:pt x="850" y="945"/>
                    <a:pt x="1127" y="1052"/>
                  </a:cubicBezTo>
                  <a:cubicBezTo>
                    <a:pt x="1404" y="1159"/>
                    <a:pt x="2175" y="1472"/>
                    <a:pt x="1896" y="2283"/>
                  </a:cubicBezTo>
                  <a:close/>
                </a:path>
              </a:pathLst>
            </a:custGeom>
            <a:gradFill>
              <a:gsLst>
                <a:gs pos="0">
                  <a:srgbClr val="882BE5"/>
                </a:gs>
                <a:gs pos="19000">
                  <a:srgbClr val="6672E4"/>
                </a:gs>
                <a:gs pos="100000">
                  <a:srgbClr val="7CEFD8"/>
                </a:gs>
              </a:gsLst>
              <a:lin ang="10200138"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0" sz="1800" u="none" cap="none" strike="noStrike">
                <a:solidFill>
                  <a:schemeClr val="dk1"/>
                </a:solidFill>
                <a:latin typeface="Quattrocento Sans"/>
                <a:ea typeface="Quattrocento Sans"/>
                <a:cs typeface="Quattrocento Sans"/>
                <a:sym typeface="Quattrocento Sans"/>
              </a:endParaRPr>
            </a:p>
          </p:txBody>
        </p:sp>
      </p:grpSp>
      <p:sp>
        <p:nvSpPr>
          <p:cNvPr id="333" name="Google Shape;333;g22b63a140b6_1_1"/>
          <p:cNvSpPr/>
          <p:nvPr/>
        </p:nvSpPr>
        <p:spPr>
          <a:xfrm>
            <a:off x="4246988" y="3008175"/>
            <a:ext cx="4206300" cy="3381600"/>
          </a:xfrm>
          <a:prstGeom prst="rect">
            <a:avLst/>
          </a:prstGeom>
          <a:noFill/>
          <a:ln>
            <a:noFill/>
          </a:ln>
        </p:spPr>
        <p:txBody>
          <a:bodyPr anchorCtr="0" anchor="t" bIns="0" lIns="0" spcFirstLastPara="1" rIns="0" wrap="square" tIns="0">
            <a:noAutofit/>
          </a:bodyPr>
          <a:lstStyle/>
          <a:p>
            <a:pPr indent="0" lvl="0" marL="0" rtl="0" algn="l">
              <a:lnSpc>
                <a:spcPct val="107916"/>
              </a:lnSpc>
              <a:spcBef>
                <a:spcPts val="0"/>
              </a:spcBef>
              <a:spcAft>
                <a:spcPts val="800"/>
              </a:spcAft>
              <a:buClr>
                <a:schemeClr val="dk1"/>
              </a:buClr>
              <a:buSzPts val="1100"/>
              <a:buFont typeface="Arial"/>
              <a:buNone/>
            </a:pPr>
            <a:r>
              <a:t/>
            </a:r>
            <a:endParaRPr b="1" i="1" sz="2000">
              <a:latin typeface="Quattrocento Sans"/>
              <a:ea typeface="Quattrocento Sans"/>
              <a:cs typeface="Quattrocento Sans"/>
              <a:sym typeface="Quattrocento Sans"/>
            </a:endParaRPr>
          </a:p>
        </p:txBody>
      </p:sp>
      <p:sp>
        <p:nvSpPr>
          <p:cNvPr id="334" name="Google Shape;334;g22b63a140b6_1_1"/>
          <p:cNvSpPr/>
          <p:nvPr/>
        </p:nvSpPr>
        <p:spPr>
          <a:xfrm>
            <a:off x="8485175" y="2181150"/>
            <a:ext cx="3620100" cy="2495700"/>
          </a:xfrm>
          <a:prstGeom prst="rect">
            <a:avLst/>
          </a:prstGeom>
          <a:noFill/>
          <a:ln>
            <a:noFill/>
          </a:ln>
        </p:spPr>
        <p:txBody>
          <a:bodyPr anchorCtr="0" anchor="t" bIns="0" lIns="0" spcFirstLastPara="1" rIns="0" wrap="square" tIns="0">
            <a:noAutofit/>
          </a:bodyPr>
          <a:lstStyle/>
          <a:p>
            <a:pPr indent="0" lvl="0" marL="0" rtl="0" algn="l">
              <a:lnSpc>
                <a:spcPct val="107916"/>
              </a:lnSpc>
              <a:spcBef>
                <a:spcPts val="0"/>
              </a:spcBef>
              <a:spcAft>
                <a:spcPts val="800"/>
              </a:spcAft>
              <a:buNone/>
            </a:pPr>
            <a:r>
              <a:t/>
            </a:r>
            <a:endParaRPr b="1" i="1" sz="2300">
              <a:solidFill>
                <a:schemeClr val="lt1"/>
              </a:solidFill>
              <a:latin typeface="Quattrocento Sans"/>
              <a:ea typeface="Quattrocento Sans"/>
              <a:cs typeface="Quattrocento Sans"/>
              <a:sym typeface="Quattrocento Sans"/>
            </a:endParaRPr>
          </a:p>
        </p:txBody>
      </p:sp>
      <p:sp>
        <p:nvSpPr>
          <p:cNvPr id="335" name="Google Shape;335;g22b63a140b6_1_1"/>
          <p:cNvSpPr txBox="1"/>
          <p:nvPr/>
        </p:nvSpPr>
        <p:spPr>
          <a:xfrm>
            <a:off x="952250" y="222800"/>
            <a:ext cx="6727800" cy="1095300"/>
          </a:xfrm>
          <a:prstGeom prst="rect">
            <a:avLst/>
          </a:prstGeom>
          <a:noFill/>
          <a:ln>
            <a:noFill/>
          </a:ln>
        </p:spPr>
        <p:txBody>
          <a:bodyPr anchorCtr="0" anchor="t" bIns="0" lIns="0" spcFirstLastPara="1" rIns="0" wrap="square" tIns="0">
            <a:noAutofit/>
          </a:bodyPr>
          <a:lstStyle/>
          <a:p>
            <a:pPr indent="0" lvl="0" marL="0" marR="0" rtl="0" algn="l">
              <a:lnSpc>
                <a:spcPct val="111111"/>
              </a:lnSpc>
              <a:spcBef>
                <a:spcPts val="0"/>
              </a:spcBef>
              <a:spcAft>
                <a:spcPts val="0"/>
              </a:spcAft>
              <a:buNone/>
            </a:pPr>
            <a:r>
              <a:rPr b="1" lang="nl-NL" sz="3200">
                <a:solidFill>
                  <a:srgbClr val="002060"/>
                </a:solidFill>
                <a:latin typeface="Quattrocento Sans"/>
                <a:ea typeface="Quattrocento Sans"/>
                <a:cs typeface="Quattrocento Sans"/>
                <a:sym typeface="Quattrocento Sans"/>
              </a:rPr>
              <a:t>EMPATHY MAPPING/</a:t>
            </a:r>
            <a:endParaRPr b="1" sz="3200">
              <a:solidFill>
                <a:srgbClr val="002060"/>
              </a:solidFill>
              <a:latin typeface="Quattrocento Sans"/>
              <a:ea typeface="Quattrocento Sans"/>
              <a:cs typeface="Quattrocento Sans"/>
              <a:sym typeface="Quattrocento Sans"/>
            </a:endParaRPr>
          </a:p>
          <a:p>
            <a:pPr indent="0" lvl="0" marL="0" marR="0" rtl="0" algn="l">
              <a:lnSpc>
                <a:spcPct val="111111"/>
              </a:lnSpc>
              <a:spcBef>
                <a:spcPts val="0"/>
              </a:spcBef>
              <a:spcAft>
                <a:spcPts val="0"/>
              </a:spcAft>
              <a:buNone/>
            </a:pPr>
            <a:r>
              <a:rPr b="1" lang="nl-NL" sz="3200">
                <a:solidFill>
                  <a:srgbClr val="002060"/>
                </a:solidFill>
                <a:latin typeface="Quattrocento Sans"/>
                <a:ea typeface="Quattrocento Sans"/>
                <a:cs typeface="Quattrocento Sans"/>
                <a:sym typeface="Quattrocento Sans"/>
              </a:rPr>
              <a:t>MOODBOARD</a:t>
            </a:r>
            <a:endParaRPr sz="3200"/>
          </a:p>
        </p:txBody>
      </p:sp>
      <p:sp>
        <p:nvSpPr>
          <p:cNvPr id="336" name="Google Shape;336;g22b63a140b6_1_1"/>
          <p:cNvSpPr txBox="1"/>
          <p:nvPr/>
        </p:nvSpPr>
        <p:spPr>
          <a:xfrm>
            <a:off x="1032406" y="1318101"/>
            <a:ext cx="6224700" cy="2772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i="1" lang="nl-NL" sz="1800">
                <a:solidFill>
                  <a:srgbClr val="002060"/>
                </a:solidFill>
                <a:latin typeface="Quattrocento Sans"/>
                <a:ea typeface="Quattrocento Sans"/>
                <a:cs typeface="Quattrocento Sans"/>
                <a:sym typeface="Quattrocento Sans"/>
              </a:rPr>
              <a:t>Map created for Erion</a:t>
            </a:r>
            <a:endParaRPr sz="1800">
              <a:latin typeface="Quattrocento Sans"/>
              <a:ea typeface="Quattrocento Sans"/>
              <a:cs typeface="Quattrocento Sans"/>
              <a:sym typeface="Quattrocento Sans"/>
            </a:endParaRPr>
          </a:p>
        </p:txBody>
      </p:sp>
      <p:sp>
        <p:nvSpPr>
          <p:cNvPr id="337" name="Google Shape;337;g22b63a140b6_1_1"/>
          <p:cNvSpPr txBox="1"/>
          <p:nvPr>
            <p:ph idx="12" type="sldNum"/>
          </p:nvPr>
        </p:nvSpPr>
        <p:spPr>
          <a:xfrm>
            <a:off x="8485175" y="6330875"/>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nl-NL" sz="2000">
                <a:solidFill>
                  <a:schemeClr val="dk1"/>
                </a:solidFill>
                <a:latin typeface="Quattrocento Sans"/>
                <a:ea typeface="Quattrocento Sans"/>
                <a:cs typeface="Quattrocento Sans"/>
                <a:sym typeface="Quattrocento Sans"/>
              </a:rPr>
              <a:t>‹#›</a:t>
            </a:fld>
            <a:endParaRPr sz="2000">
              <a:solidFill>
                <a:schemeClr val="dk1"/>
              </a:solidFill>
              <a:latin typeface="Quattrocento Sans"/>
              <a:ea typeface="Quattrocento Sans"/>
              <a:cs typeface="Quattrocento Sans"/>
              <a:sym typeface="Quattrocento Sans"/>
            </a:endParaRPr>
          </a:p>
        </p:txBody>
      </p:sp>
      <p:pic>
        <p:nvPicPr>
          <p:cNvPr id="338" name="Google Shape;338;g22b63a140b6_1_1"/>
          <p:cNvPicPr preferRelativeResize="0"/>
          <p:nvPr/>
        </p:nvPicPr>
        <p:blipFill>
          <a:blip r:embed="rId3">
            <a:alphaModFix/>
          </a:blip>
          <a:stretch>
            <a:fillRect/>
          </a:stretch>
        </p:blipFill>
        <p:spPr>
          <a:xfrm>
            <a:off x="525300" y="2800025"/>
            <a:ext cx="5706550" cy="2949850"/>
          </a:xfrm>
          <a:prstGeom prst="rect">
            <a:avLst/>
          </a:prstGeom>
          <a:noFill/>
          <a:ln>
            <a:noFill/>
          </a:ln>
        </p:spPr>
      </p:pic>
      <p:pic>
        <p:nvPicPr>
          <p:cNvPr id="339" name="Google Shape;339;g22b63a140b6_1_1"/>
          <p:cNvPicPr preferRelativeResize="0"/>
          <p:nvPr/>
        </p:nvPicPr>
        <p:blipFill>
          <a:blip r:embed="rId4">
            <a:alphaModFix/>
          </a:blip>
          <a:stretch>
            <a:fillRect/>
          </a:stretch>
        </p:blipFill>
        <p:spPr>
          <a:xfrm>
            <a:off x="7172300" y="1318100"/>
            <a:ext cx="5604400" cy="448352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9"/>
          <p:cNvSpPr txBox="1"/>
          <p:nvPr/>
        </p:nvSpPr>
        <p:spPr>
          <a:xfrm>
            <a:off x="1032406" y="805103"/>
            <a:ext cx="5821200" cy="513000"/>
          </a:xfrm>
          <a:prstGeom prst="rect">
            <a:avLst/>
          </a:prstGeom>
          <a:noFill/>
          <a:ln>
            <a:noFill/>
          </a:ln>
        </p:spPr>
        <p:txBody>
          <a:bodyPr anchorCtr="0" anchor="t" bIns="0" lIns="0" spcFirstLastPara="1" rIns="0" wrap="square" tIns="0">
            <a:noAutofit/>
          </a:bodyPr>
          <a:lstStyle/>
          <a:p>
            <a:pPr indent="0" lvl="0" marL="0" marR="0" rtl="0" algn="l">
              <a:lnSpc>
                <a:spcPct val="111111"/>
              </a:lnSpc>
              <a:spcBef>
                <a:spcPts val="0"/>
              </a:spcBef>
              <a:spcAft>
                <a:spcPts val="0"/>
              </a:spcAft>
              <a:buNone/>
            </a:pPr>
            <a:r>
              <a:rPr b="1" lang="nl-NL" sz="3200">
                <a:solidFill>
                  <a:srgbClr val="002060"/>
                </a:solidFill>
                <a:latin typeface="Quattrocento Sans"/>
                <a:ea typeface="Quattrocento Sans"/>
                <a:cs typeface="Quattrocento Sans"/>
                <a:sym typeface="Quattrocento Sans"/>
              </a:rPr>
              <a:t>USER SCENARIO/STORY</a:t>
            </a:r>
            <a:endParaRPr sz="3200"/>
          </a:p>
        </p:txBody>
      </p:sp>
      <p:sp>
        <p:nvSpPr>
          <p:cNvPr id="346" name="Google Shape;346;p9"/>
          <p:cNvSpPr txBox="1"/>
          <p:nvPr/>
        </p:nvSpPr>
        <p:spPr>
          <a:xfrm>
            <a:off x="1032406" y="1318101"/>
            <a:ext cx="6224700" cy="2772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i="1" lang="nl-NL" sz="1800">
                <a:solidFill>
                  <a:srgbClr val="002060"/>
                </a:solidFill>
                <a:latin typeface="Quattrocento Sans"/>
                <a:ea typeface="Quattrocento Sans"/>
                <a:cs typeface="Quattrocento Sans"/>
                <a:sym typeface="Quattrocento Sans"/>
              </a:rPr>
              <a:t>Tim and Sarah’s journeys, based on </a:t>
            </a:r>
            <a:r>
              <a:rPr i="1" lang="nl-NL" sz="1800">
                <a:solidFill>
                  <a:srgbClr val="002060"/>
                </a:solidFill>
                <a:latin typeface="Quattrocento Sans"/>
                <a:ea typeface="Quattrocento Sans"/>
                <a:cs typeface="Quattrocento Sans"/>
                <a:sym typeface="Quattrocento Sans"/>
              </a:rPr>
              <a:t>first</a:t>
            </a:r>
            <a:r>
              <a:rPr i="1" lang="nl-NL" sz="1800">
                <a:solidFill>
                  <a:srgbClr val="002060"/>
                </a:solidFill>
                <a:latin typeface="Quattrocento Sans"/>
                <a:ea typeface="Quattrocento Sans"/>
                <a:cs typeface="Quattrocento Sans"/>
                <a:sym typeface="Quattrocento Sans"/>
              </a:rPr>
              <a:t> persona</a:t>
            </a:r>
            <a:endParaRPr sz="1800">
              <a:latin typeface="Quattrocento Sans"/>
              <a:ea typeface="Quattrocento Sans"/>
              <a:cs typeface="Quattrocento Sans"/>
              <a:sym typeface="Quattrocento Sans"/>
            </a:endParaRPr>
          </a:p>
        </p:txBody>
      </p:sp>
      <p:pic>
        <p:nvPicPr>
          <p:cNvPr id="347" name="Google Shape;347;p9"/>
          <p:cNvPicPr preferRelativeResize="0"/>
          <p:nvPr/>
        </p:nvPicPr>
        <p:blipFill>
          <a:blip r:embed="rId3">
            <a:alphaModFix/>
          </a:blip>
          <a:stretch>
            <a:fillRect/>
          </a:stretch>
        </p:blipFill>
        <p:spPr>
          <a:xfrm>
            <a:off x="5421475" y="2503725"/>
            <a:ext cx="6466151" cy="3637850"/>
          </a:xfrm>
          <a:prstGeom prst="rect">
            <a:avLst/>
          </a:prstGeom>
          <a:noFill/>
          <a:ln>
            <a:noFill/>
          </a:ln>
        </p:spPr>
      </p:pic>
      <p:sp>
        <p:nvSpPr>
          <p:cNvPr id="348" name="Google Shape;348;p9"/>
          <p:cNvSpPr txBox="1"/>
          <p:nvPr>
            <p:ph idx="12" type="sldNum"/>
          </p:nvPr>
        </p:nvSpPr>
        <p:spPr>
          <a:xfrm>
            <a:off x="8485175" y="6330875"/>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nl-NL" sz="2000">
                <a:solidFill>
                  <a:schemeClr val="dk1"/>
                </a:solidFill>
                <a:latin typeface="Quattrocento Sans"/>
                <a:ea typeface="Quattrocento Sans"/>
                <a:cs typeface="Quattrocento Sans"/>
                <a:sym typeface="Quattrocento Sans"/>
              </a:rPr>
              <a:t>‹#›</a:t>
            </a:fld>
            <a:endParaRPr sz="2000">
              <a:solidFill>
                <a:schemeClr val="dk1"/>
              </a:solidFill>
              <a:latin typeface="Quattrocento Sans"/>
              <a:ea typeface="Quattrocento Sans"/>
              <a:cs typeface="Quattrocento Sans"/>
              <a:sym typeface="Quattrocento Sans"/>
            </a:endParaRPr>
          </a:p>
        </p:txBody>
      </p:sp>
      <p:pic>
        <p:nvPicPr>
          <p:cNvPr id="349" name="Google Shape;349;p9"/>
          <p:cNvPicPr preferRelativeResize="0"/>
          <p:nvPr/>
        </p:nvPicPr>
        <p:blipFill>
          <a:blip r:embed="rId4">
            <a:alphaModFix/>
          </a:blip>
          <a:stretch>
            <a:fillRect/>
          </a:stretch>
        </p:blipFill>
        <p:spPr>
          <a:xfrm>
            <a:off x="890950" y="1712250"/>
            <a:ext cx="4025475" cy="46186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11"/>
          <p:cNvSpPr/>
          <p:nvPr/>
        </p:nvSpPr>
        <p:spPr>
          <a:xfrm>
            <a:off x="1032400" y="2331625"/>
            <a:ext cx="3182700" cy="18084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i="1" lang="nl-NL" sz="1600">
                <a:solidFill>
                  <a:schemeClr val="accent1"/>
                </a:solidFill>
                <a:latin typeface="Quattrocento Sans"/>
                <a:ea typeface="Quattrocento Sans"/>
                <a:cs typeface="Quattrocento Sans"/>
                <a:sym typeface="Quattrocento Sans"/>
              </a:rPr>
              <a:t>We are designers.</a:t>
            </a:r>
            <a:endParaRPr b="1" i="1" sz="1600">
              <a:solidFill>
                <a:schemeClr val="accent1"/>
              </a:solidFill>
              <a:latin typeface="Quattrocento Sans"/>
              <a:ea typeface="Quattrocento Sans"/>
              <a:cs typeface="Quattrocento Sans"/>
              <a:sym typeface="Quattrocento Sans"/>
            </a:endParaRPr>
          </a:p>
          <a:p>
            <a:pPr indent="0" lvl="0" marL="0" marR="0" rtl="0" algn="l">
              <a:spcBef>
                <a:spcPts val="0"/>
              </a:spcBef>
              <a:spcAft>
                <a:spcPts val="0"/>
              </a:spcAft>
              <a:buNone/>
            </a:pPr>
            <a:r>
              <a:t/>
            </a:r>
            <a:endParaRPr b="1" i="1" sz="1600">
              <a:solidFill>
                <a:schemeClr val="accent1"/>
              </a:solidFill>
              <a:latin typeface="Quattrocento Sans"/>
              <a:ea typeface="Quattrocento Sans"/>
              <a:cs typeface="Quattrocento Sans"/>
              <a:sym typeface="Quattrocento Sans"/>
            </a:endParaRPr>
          </a:p>
          <a:p>
            <a:pPr indent="0" lvl="0" marL="0" marR="0" rtl="0" algn="l">
              <a:spcBef>
                <a:spcPts val="0"/>
              </a:spcBef>
              <a:spcAft>
                <a:spcPts val="0"/>
              </a:spcAft>
              <a:buNone/>
            </a:pPr>
            <a:r>
              <a:rPr b="1" i="1" lang="nl-NL" sz="1600">
                <a:solidFill>
                  <a:schemeClr val="accent1"/>
                </a:solidFill>
                <a:latin typeface="Quattrocento Sans"/>
                <a:ea typeface="Quattrocento Sans"/>
                <a:cs typeface="Quattrocento Sans"/>
                <a:sym typeface="Quattrocento Sans"/>
              </a:rPr>
              <a:t>We create art on the screen.</a:t>
            </a:r>
            <a:endParaRPr b="1" i="1" sz="1600">
              <a:solidFill>
                <a:schemeClr val="accent1"/>
              </a:solidFill>
              <a:latin typeface="Quattrocento Sans"/>
              <a:ea typeface="Quattrocento Sans"/>
              <a:cs typeface="Quattrocento Sans"/>
              <a:sym typeface="Quattrocento Sans"/>
            </a:endParaRPr>
          </a:p>
          <a:p>
            <a:pPr indent="0" lvl="0" marL="0" marR="0" rtl="0" algn="l">
              <a:spcBef>
                <a:spcPts val="0"/>
              </a:spcBef>
              <a:spcAft>
                <a:spcPts val="0"/>
              </a:spcAft>
              <a:buNone/>
            </a:pPr>
            <a:r>
              <a:t/>
            </a:r>
            <a:endParaRPr b="1" i="1" sz="1600">
              <a:solidFill>
                <a:schemeClr val="accent1"/>
              </a:solidFill>
              <a:highlight>
                <a:srgbClr val="7CE4EC"/>
              </a:highlight>
              <a:latin typeface="Quattrocento Sans"/>
              <a:ea typeface="Quattrocento Sans"/>
              <a:cs typeface="Quattrocento Sans"/>
              <a:sym typeface="Quattrocento Sans"/>
            </a:endParaRPr>
          </a:p>
          <a:p>
            <a:pPr indent="0" lvl="0" marL="0" marR="0" rtl="0" algn="l">
              <a:spcBef>
                <a:spcPts val="0"/>
              </a:spcBef>
              <a:spcAft>
                <a:spcPts val="0"/>
              </a:spcAft>
              <a:buNone/>
            </a:pPr>
            <a:r>
              <a:rPr b="1" i="1" lang="nl-NL" sz="1600">
                <a:solidFill>
                  <a:schemeClr val="accent1"/>
                </a:solidFill>
                <a:latin typeface="Quattrocento Sans"/>
                <a:ea typeface="Quattrocento Sans"/>
                <a:cs typeface="Quattrocento Sans"/>
                <a:sym typeface="Quattrocento Sans"/>
              </a:rPr>
              <a:t>We will gasp you with our work.</a:t>
            </a:r>
            <a:endParaRPr b="1" i="1" sz="1600">
              <a:solidFill>
                <a:schemeClr val="accent1"/>
              </a:solidFill>
              <a:latin typeface="Quattrocento Sans"/>
              <a:ea typeface="Quattrocento Sans"/>
              <a:cs typeface="Quattrocento Sans"/>
              <a:sym typeface="Quattrocento Sans"/>
            </a:endParaRPr>
          </a:p>
          <a:p>
            <a:pPr indent="0" lvl="0" marL="0" marR="0" rtl="0" algn="l">
              <a:spcBef>
                <a:spcPts val="0"/>
              </a:spcBef>
              <a:spcAft>
                <a:spcPts val="0"/>
              </a:spcAft>
              <a:buNone/>
            </a:pPr>
            <a:r>
              <a:t/>
            </a:r>
            <a:endParaRPr b="1" i="1" sz="1600">
              <a:solidFill>
                <a:schemeClr val="accent1"/>
              </a:solidFill>
              <a:latin typeface="Quattrocento Sans"/>
              <a:ea typeface="Quattrocento Sans"/>
              <a:cs typeface="Quattrocento Sans"/>
              <a:sym typeface="Quattrocento Sans"/>
            </a:endParaRPr>
          </a:p>
          <a:p>
            <a:pPr indent="0" lvl="0" marL="0" marR="0" rtl="0" algn="l">
              <a:spcBef>
                <a:spcPts val="0"/>
              </a:spcBef>
              <a:spcAft>
                <a:spcPts val="0"/>
              </a:spcAft>
              <a:buNone/>
            </a:pPr>
            <a:r>
              <a:rPr b="1" i="1" lang="nl-NL" sz="1600">
                <a:solidFill>
                  <a:schemeClr val="accent1"/>
                </a:solidFill>
                <a:latin typeface="Quattrocento Sans"/>
                <a:ea typeface="Quattrocento Sans"/>
                <a:cs typeface="Quattrocento Sans"/>
                <a:sym typeface="Quattrocento Sans"/>
              </a:rPr>
              <a:t>And we will let the world know.</a:t>
            </a:r>
            <a:endParaRPr b="1" i="1" sz="1600">
              <a:solidFill>
                <a:schemeClr val="accent1"/>
              </a:solidFill>
              <a:latin typeface="Quattrocento Sans"/>
              <a:ea typeface="Quattrocento Sans"/>
              <a:cs typeface="Quattrocento Sans"/>
              <a:sym typeface="Quattrocento Sans"/>
            </a:endParaRPr>
          </a:p>
        </p:txBody>
      </p:sp>
      <p:grpSp>
        <p:nvGrpSpPr>
          <p:cNvPr descr="Deze afbeelding is een abstracte vorm. " id="356" name="Google Shape;356;p11"/>
          <p:cNvGrpSpPr/>
          <p:nvPr/>
        </p:nvGrpSpPr>
        <p:grpSpPr>
          <a:xfrm>
            <a:off x="4153121" y="-4233686"/>
            <a:ext cx="12607263" cy="14624733"/>
            <a:chOff x="2950671" y="-4116586"/>
            <a:chExt cx="12607263" cy="14624733"/>
          </a:xfrm>
        </p:grpSpPr>
        <p:sp>
          <p:nvSpPr>
            <p:cNvPr id="357" name="Google Shape;357;p11"/>
            <p:cNvSpPr/>
            <p:nvPr/>
          </p:nvSpPr>
          <p:spPr>
            <a:xfrm rot="9420272">
              <a:off x="4855954" y="-2246934"/>
              <a:ext cx="8673603" cy="11518528"/>
            </a:xfrm>
            <a:custGeom>
              <a:rect b="b" l="l" r="r" t="t"/>
              <a:pathLst>
                <a:path extrusionOk="0" h="3315" w="2492">
                  <a:moveTo>
                    <a:pt x="1166" y="2419"/>
                  </a:moveTo>
                  <a:cubicBezTo>
                    <a:pt x="1505" y="1277"/>
                    <a:pt x="486" y="1533"/>
                    <a:pt x="243" y="912"/>
                  </a:cubicBezTo>
                  <a:cubicBezTo>
                    <a:pt x="0" y="292"/>
                    <a:pt x="291" y="31"/>
                    <a:pt x="449" y="15"/>
                  </a:cubicBezTo>
                  <a:cubicBezTo>
                    <a:pt x="607" y="0"/>
                    <a:pt x="716" y="54"/>
                    <a:pt x="766" y="302"/>
                  </a:cubicBezTo>
                  <a:cubicBezTo>
                    <a:pt x="817" y="551"/>
                    <a:pt x="1312" y="508"/>
                    <a:pt x="1651" y="481"/>
                  </a:cubicBezTo>
                  <a:cubicBezTo>
                    <a:pt x="1989" y="454"/>
                    <a:pt x="2492" y="733"/>
                    <a:pt x="2239" y="1238"/>
                  </a:cubicBezTo>
                  <a:cubicBezTo>
                    <a:pt x="1986" y="1743"/>
                    <a:pt x="2000" y="1716"/>
                    <a:pt x="2186" y="2201"/>
                  </a:cubicBezTo>
                  <a:cubicBezTo>
                    <a:pt x="2372" y="2685"/>
                    <a:pt x="2165" y="2928"/>
                    <a:pt x="2165" y="2928"/>
                  </a:cubicBezTo>
                  <a:cubicBezTo>
                    <a:pt x="2165" y="2928"/>
                    <a:pt x="1791" y="3315"/>
                    <a:pt x="1400" y="3100"/>
                  </a:cubicBezTo>
                  <a:cubicBezTo>
                    <a:pt x="1008" y="2885"/>
                    <a:pt x="1166" y="2419"/>
                    <a:pt x="1166" y="2419"/>
                  </a:cubicBezTo>
                  <a:close/>
                </a:path>
              </a:pathLst>
            </a:custGeom>
            <a:gradFill>
              <a:gsLst>
                <a:gs pos="0">
                  <a:srgbClr val="80DEDE"/>
                </a:gs>
                <a:gs pos="53500">
                  <a:srgbClr val="85C1E7"/>
                </a:gs>
                <a:gs pos="100000">
                  <a:srgbClr val="878CFF"/>
                </a:gs>
              </a:gsLst>
              <a:lin ang="5400012"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0" sz="1800" u="none" cap="none" strike="noStrike">
                <a:solidFill>
                  <a:schemeClr val="dk1"/>
                </a:solidFill>
                <a:latin typeface="Quattrocento Sans"/>
                <a:ea typeface="Quattrocento Sans"/>
                <a:cs typeface="Quattrocento Sans"/>
                <a:sym typeface="Quattrocento Sans"/>
              </a:endParaRPr>
            </a:p>
          </p:txBody>
        </p:sp>
        <p:sp>
          <p:nvSpPr>
            <p:cNvPr id="358" name="Google Shape;358;p11"/>
            <p:cNvSpPr/>
            <p:nvPr/>
          </p:nvSpPr>
          <p:spPr>
            <a:xfrm rot="9420272">
              <a:off x="5048019" y="-2833465"/>
              <a:ext cx="8756898" cy="10755935"/>
            </a:xfrm>
            <a:custGeom>
              <a:rect b="b" l="l" r="r" t="t"/>
              <a:pathLst>
                <a:path extrusionOk="0" h="3095" w="2516">
                  <a:moveTo>
                    <a:pt x="1504" y="2980"/>
                  </a:moveTo>
                  <a:cubicBezTo>
                    <a:pt x="1504" y="2980"/>
                    <a:pt x="1958" y="3095"/>
                    <a:pt x="2237" y="2283"/>
                  </a:cubicBezTo>
                  <a:cubicBezTo>
                    <a:pt x="2516" y="1472"/>
                    <a:pt x="1745" y="1159"/>
                    <a:pt x="1468" y="1052"/>
                  </a:cubicBezTo>
                  <a:cubicBezTo>
                    <a:pt x="1191" y="945"/>
                    <a:pt x="1126" y="907"/>
                    <a:pt x="979" y="648"/>
                  </a:cubicBezTo>
                  <a:cubicBezTo>
                    <a:pt x="832" y="389"/>
                    <a:pt x="822" y="0"/>
                    <a:pt x="411" y="195"/>
                  </a:cubicBezTo>
                  <a:cubicBezTo>
                    <a:pt x="0" y="391"/>
                    <a:pt x="384" y="948"/>
                    <a:pt x="397" y="1117"/>
                  </a:cubicBezTo>
                  <a:cubicBezTo>
                    <a:pt x="411" y="1286"/>
                    <a:pt x="128" y="1580"/>
                    <a:pt x="194" y="1767"/>
                  </a:cubicBezTo>
                  <a:cubicBezTo>
                    <a:pt x="259" y="1954"/>
                    <a:pt x="273" y="2154"/>
                    <a:pt x="866" y="2349"/>
                  </a:cubicBezTo>
                  <a:cubicBezTo>
                    <a:pt x="866" y="2349"/>
                    <a:pt x="1186" y="2374"/>
                    <a:pt x="1275" y="2766"/>
                  </a:cubicBezTo>
                  <a:cubicBezTo>
                    <a:pt x="1275" y="2766"/>
                    <a:pt x="1340" y="2988"/>
                    <a:pt x="1504" y="2980"/>
                  </a:cubicBezTo>
                  <a:close/>
                </a:path>
              </a:pathLst>
            </a:custGeom>
            <a:gradFill>
              <a:gsLst>
                <a:gs pos="0">
                  <a:srgbClr val="7CEFD8"/>
                </a:gs>
                <a:gs pos="51000">
                  <a:srgbClr val="6672E4"/>
                </a:gs>
                <a:gs pos="100000">
                  <a:srgbClr val="882BE5"/>
                </a:gs>
              </a:gsLst>
              <a:lin ang="5400012"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0" sz="1800" u="none" cap="none" strike="noStrike">
                <a:solidFill>
                  <a:schemeClr val="dk1"/>
                </a:solidFill>
                <a:latin typeface="Quattrocento Sans"/>
                <a:ea typeface="Quattrocento Sans"/>
                <a:cs typeface="Quattrocento Sans"/>
                <a:sym typeface="Quattrocento Sans"/>
              </a:endParaRPr>
            </a:p>
          </p:txBody>
        </p:sp>
        <p:sp>
          <p:nvSpPr>
            <p:cNvPr id="359" name="Google Shape;359;p11"/>
            <p:cNvSpPr/>
            <p:nvPr/>
          </p:nvSpPr>
          <p:spPr>
            <a:xfrm rot="9420272">
              <a:off x="5218810" y="-1993837"/>
              <a:ext cx="7570430" cy="10122905"/>
            </a:xfrm>
            <a:custGeom>
              <a:rect b="b" l="l" r="r" t="t"/>
              <a:pathLst>
                <a:path extrusionOk="0" h="2913" w="2175">
                  <a:moveTo>
                    <a:pt x="1896" y="2283"/>
                  </a:moveTo>
                  <a:cubicBezTo>
                    <a:pt x="1770" y="2651"/>
                    <a:pt x="1607" y="2829"/>
                    <a:pt x="1467" y="2913"/>
                  </a:cubicBezTo>
                  <a:cubicBezTo>
                    <a:pt x="1397" y="2909"/>
                    <a:pt x="1324" y="2889"/>
                    <a:pt x="1250" y="2849"/>
                  </a:cubicBezTo>
                  <a:cubicBezTo>
                    <a:pt x="858" y="2634"/>
                    <a:pt x="1016" y="2168"/>
                    <a:pt x="1016" y="2168"/>
                  </a:cubicBezTo>
                  <a:cubicBezTo>
                    <a:pt x="1354" y="1026"/>
                    <a:pt x="336" y="1282"/>
                    <a:pt x="93" y="661"/>
                  </a:cubicBezTo>
                  <a:cubicBezTo>
                    <a:pt x="28" y="495"/>
                    <a:pt x="1" y="354"/>
                    <a:pt x="0" y="238"/>
                  </a:cubicBezTo>
                  <a:cubicBezTo>
                    <a:pt x="20" y="222"/>
                    <a:pt x="44" y="208"/>
                    <a:pt x="70" y="195"/>
                  </a:cubicBezTo>
                  <a:cubicBezTo>
                    <a:pt x="481" y="0"/>
                    <a:pt x="491" y="389"/>
                    <a:pt x="638" y="648"/>
                  </a:cubicBezTo>
                  <a:cubicBezTo>
                    <a:pt x="785" y="907"/>
                    <a:pt x="850" y="945"/>
                    <a:pt x="1127" y="1052"/>
                  </a:cubicBezTo>
                  <a:cubicBezTo>
                    <a:pt x="1404" y="1159"/>
                    <a:pt x="2175" y="1472"/>
                    <a:pt x="1896" y="2283"/>
                  </a:cubicBezTo>
                  <a:close/>
                </a:path>
              </a:pathLst>
            </a:custGeom>
            <a:gradFill>
              <a:gsLst>
                <a:gs pos="0">
                  <a:srgbClr val="882BE5"/>
                </a:gs>
                <a:gs pos="19000">
                  <a:srgbClr val="6672E4"/>
                </a:gs>
                <a:gs pos="100000">
                  <a:srgbClr val="7CEFD8"/>
                </a:gs>
              </a:gsLst>
              <a:lin ang="10200138"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0" sz="1800" u="none" cap="none" strike="noStrike">
                <a:solidFill>
                  <a:schemeClr val="dk1"/>
                </a:solidFill>
                <a:latin typeface="Quattrocento Sans"/>
                <a:ea typeface="Quattrocento Sans"/>
                <a:cs typeface="Quattrocento Sans"/>
                <a:sym typeface="Quattrocento Sans"/>
              </a:endParaRPr>
            </a:p>
          </p:txBody>
        </p:sp>
      </p:grpSp>
      <p:sp>
        <p:nvSpPr>
          <p:cNvPr id="360" name="Google Shape;360;p11"/>
          <p:cNvSpPr/>
          <p:nvPr/>
        </p:nvSpPr>
        <p:spPr>
          <a:xfrm>
            <a:off x="4246988" y="3008175"/>
            <a:ext cx="4206300" cy="3381600"/>
          </a:xfrm>
          <a:prstGeom prst="rect">
            <a:avLst/>
          </a:prstGeom>
          <a:noFill/>
          <a:ln>
            <a:noFill/>
          </a:ln>
        </p:spPr>
        <p:txBody>
          <a:bodyPr anchorCtr="0" anchor="t" bIns="0" lIns="0" spcFirstLastPara="1" rIns="0" wrap="square" tIns="0">
            <a:noAutofit/>
          </a:bodyPr>
          <a:lstStyle/>
          <a:p>
            <a:pPr indent="0" lvl="0" marL="0" rtl="0" algn="l">
              <a:lnSpc>
                <a:spcPct val="107916"/>
              </a:lnSpc>
              <a:spcBef>
                <a:spcPts val="0"/>
              </a:spcBef>
              <a:spcAft>
                <a:spcPts val="0"/>
              </a:spcAft>
              <a:buClr>
                <a:schemeClr val="dk1"/>
              </a:buClr>
              <a:buSzPts val="1100"/>
              <a:buFont typeface="Arial"/>
              <a:buNone/>
            </a:pPr>
            <a:r>
              <a:rPr b="1" i="1" lang="nl-NL" sz="1700">
                <a:solidFill>
                  <a:schemeClr val="dk1"/>
                </a:solidFill>
                <a:latin typeface="Quattrocento Sans"/>
                <a:ea typeface="Quattrocento Sans"/>
                <a:cs typeface="Quattrocento Sans"/>
                <a:sym typeface="Quattrocento Sans"/>
              </a:rPr>
              <a:t>It starts with a thought, it becomes an idea,</a:t>
            </a:r>
            <a:endParaRPr b="1" i="1" sz="1700">
              <a:solidFill>
                <a:schemeClr val="dk1"/>
              </a:solidFill>
              <a:latin typeface="Quattrocento Sans"/>
              <a:ea typeface="Quattrocento Sans"/>
              <a:cs typeface="Quattrocento Sans"/>
              <a:sym typeface="Quattrocento Sans"/>
            </a:endParaRPr>
          </a:p>
          <a:p>
            <a:pPr indent="0" lvl="0" marL="0" rtl="0" algn="l">
              <a:lnSpc>
                <a:spcPct val="107916"/>
              </a:lnSpc>
              <a:spcBef>
                <a:spcPts val="800"/>
              </a:spcBef>
              <a:spcAft>
                <a:spcPts val="0"/>
              </a:spcAft>
              <a:buClr>
                <a:schemeClr val="dk1"/>
              </a:buClr>
              <a:buSzPts val="1100"/>
              <a:buFont typeface="Arial"/>
              <a:buNone/>
            </a:pPr>
            <a:r>
              <a:rPr b="1" i="1" lang="nl-NL" sz="1700">
                <a:solidFill>
                  <a:schemeClr val="dk1"/>
                </a:solidFill>
                <a:latin typeface="Quattrocento Sans"/>
                <a:ea typeface="Quattrocento Sans"/>
                <a:cs typeface="Quattrocento Sans"/>
                <a:sym typeface="Quattrocento Sans"/>
              </a:rPr>
              <a:t>It starts with an idea, it becomes a suggestion,</a:t>
            </a:r>
            <a:endParaRPr b="1" i="1" sz="1700">
              <a:solidFill>
                <a:schemeClr val="dk1"/>
              </a:solidFill>
              <a:latin typeface="Quattrocento Sans"/>
              <a:ea typeface="Quattrocento Sans"/>
              <a:cs typeface="Quattrocento Sans"/>
              <a:sym typeface="Quattrocento Sans"/>
            </a:endParaRPr>
          </a:p>
          <a:p>
            <a:pPr indent="0" lvl="0" marL="0" rtl="0" algn="l">
              <a:lnSpc>
                <a:spcPct val="107916"/>
              </a:lnSpc>
              <a:spcBef>
                <a:spcPts val="800"/>
              </a:spcBef>
              <a:spcAft>
                <a:spcPts val="0"/>
              </a:spcAft>
              <a:buClr>
                <a:schemeClr val="dk1"/>
              </a:buClr>
              <a:buSzPts val="1100"/>
              <a:buFont typeface="Arial"/>
              <a:buNone/>
            </a:pPr>
            <a:r>
              <a:rPr b="1" i="1" lang="nl-NL" sz="1700">
                <a:solidFill>
                  <a:schemeClr val="dk1"/>
                </a:solidFill>
                <a:latin typeface="Quattrocento Sans"/>
                <a:ea typeface="Quattrocento Sans"/>
                <a:cs typeface="Quattrocento Sans"/>
                <a:sym typeface="Quattrocento Sans"/>
              </a:rPr>
              <a:t>It starts with a suggestion, it becomes a decision,</a:t>
            </a:r>
            <a:endParaRPr b="1" i="1" sz="1700">
              <a:solidFill>
                <a:schemeClr val="dk1"/>
              </a:solidFill>
              <a:latin typeface="Quattrocento Sans"/>
              <a:ea typeface="Quattrocento Sans"/>
              <a:cs typeface="Quattrocento Sans"/>
              <a:sym typeface="Quattrocento Sans"/>
            </a:endParaRPr>
          </a:p>
          <a:p>
            <a:pPr indent="0" lvl="0" marL="0" rtl="0" algn="l">
              <a:lnSpc>
                <a:spcPct val="107916"/>
              </a:lnSpc>
              <a:spcBef>
                <a:spcPts val="800"/>
              </a:spcBef>
              <a:spcAft>
                <a:spcPts val="0"/>
              </a:spcAft>
              <a:buClr>
                <a:schemeClr val="dk1"/>
              </a:buClr>
              <a:buSzPts val="1100"/>
              <a:buFont typeface="Arial"/>
              <a:buNone/>
            </a:pPr>
            <a:r>
              <a:rPr b="1" i="1" lang="nl-NL" sz="1700">
                <a:solidFill>
                  <a:schemeClr val="dk1"/>
                </a:solidFill>
                <a:latin typeface="Quattrocento Sans"/>
                <a:ea typeface="Quattrocento Sans"/>
                <a:cs typeface="Quattrocento Sans"/>
                <a:sym typeface="Quattrocento Sans"/>
              </a:rPr>
              <a:t>It starts with a decision, it becomes a implementation,</a:t>
            </a:r>
            <a:endParaRPr b="1" i="1" sz="1700">
              <a:solidFill>
                <a:schemeClr val="dk1"/>
              </a:solidFill>
              <a:latin typeface="Quattrocento Sans"/>
              <a:ea typeface="Quattrocento Sans"/>
              <a:cs typeface="Quattrocento Sans"/>
              <a:sym typeface="Quattrocento Sans"/>
            </a:endParaRPr>
          </a:p>
          <a:p>
            <a:pPr indent="0" lvl="0" marL="0" rtl="0" algn="l">
              <a:lnSpc>
                <a:spcPct val="107916"/>
              </a:lnSpc>
              <a:spcBef>
                <a:spcPts val="800"/>
              </a:spcBef>
              <a:spcAft>
                <a:spcPts val="0"/>
              </a:spcAft>
              <a:buClr>
                <a:schemeClr val="dk1"/>
              </a:buClr>
              <a:buSzPts val="1100"/>
              <a:buFont typeface="Arial"/>
              <a:buNone/>
            </a:pPr>
            <a:r>
              <a:rPr b="1" i="1" lang="nl-NL" sz="1700">
                <a:solidFill>
                  <a:schemeClr val="dk1"/>
                </a:solidFill>
                <a:latin typeface="Quattrocento Sans"/>
                <a:ea typeface="Quattrocento Sans"/>
                <a:cs typeface="Quattrocento Sans"/>
                <a:sym typeface="Quattrocento Sans"/>
              </a:rPr>
              <a:t>It starts with an implementation, it becomes a website.</a:t>
            </a:r>
            <a:endParaRPr b="1" i="1" sz="1700">
              <a:solidFill>
                <a:schemeClr val="dk1"/>
              </a:solidFill>
              <a:latin typeface="Quattrocento Sans"/>
              <a:ea typeface="Quattrocento Sans"/>
              <a:cs typeface="Quattrocento Sans"/>
              <a:sym typeface="Quattrocento Sans"/>
            </a:endParaRPr>
          </a:p>
          <a:p>
            <a:pPr indent="0" lvl="0" marL="0" rtl="0" algn="l">
              <a:lnSpc>
                <a:spcPct val="107916"/>
              </a:lnSpc>
              <a:spcBef>
                <a:spcPts val="800"/>
              </a:spcBef>
              <a:spcAft>
                <a:spcPts val="800"/>
              </a:spcAft>
              <a:buClr>
                <a:schemeClr val="dk1"/>
              </a:buClr>
              <a:buSzPts val="1100"/>
              <a:buFont typeface="Arial"/>
              <a:buNone/>
            </a:pPr>
            <a:r>
              <a:rPr b="1" i="1" lang="nl-NL" sz="1700">
                <a:solidFill>
                  <a:schemeClr val="dk1"/>
                </a:solidFill>
                <a:latin typeface="Quattrocento Sans"/>
                <a:ea typeface="Quattrocento Sans"/>
                <a:cs typeface="Quattrocento Sans"/>
                <a:sym typeface="Quattrocento Sans"/>
              </a:rPr>
              <a:t>We always start our thoughts for you.</a:t>
            </a:r>
            <a:endParaRPr b="1" i="1" sz="2000">
              <a:latin typeface="Quattrocento Sans"/>
              <a:ea typeface="Quattrocento Sans"/>
              <a:cs typeface="Quattrocento Sans"/>
              <a:sym typeface="Quattrocento Sans"/>
            </a:endParaRPr>
          </a:p>
        </p:txBody>
      </p:sp>
      <p:sp>
        <p:nvSpPr>
          <p:cNvPr id="361" name="Google Shape;361;p11"/>
          <p:cNvSpPr/>
          <p:nvPr/>
        </p:nvSpPr>
        <p:spPr>
          <a:xfrm>
            <a:off x="8485175" y="2181150"/>
            <a:ext cx="3620100" cy="2495700"/>
          </a:xfrm>
          <a:prstGeom prst="rect">
            <a:avLst/>
          </a:prstGeom>
          <a:noFill/>
          <a:ln>
            <a:noFill/>
          </a:ln>
        </p:spPr>
        <p:txBody>
          <a:bodyPr anchorCtr="0" anchor="t" bIns="0" lIns="0" spcFirstLastPara="1" rIns="0" wrap="square" tIns="0">
            <a:noAutofit/>
          </a:bodyPr>
          <a:lstStyle/>
          <a:p>
            <a:pPr indent="0" lvl="0" marL="0" rtl="0" algn="l">
              <a:lnSpc>
                <a:spcPct val="107916"/>
              </a:lnSpc>
              <a:spcBef>
                <a:spcPts val="0"/>
              </a:spcBef>
              <a:spcAft>
                <a:spcPts val="0"/>
              </a:spcAft>
              <a:buNone/>
            </a:pPr>
            <a:r>
              <a:rPr b="1" i="1" lang="nl-NL" sz="1700">
                <a:solidFill>
                  <a:schemeClr val="lt1"/>
                </a:solidFill>
                <a:latin typeface="Quattrocento Sans"/>
                <a:ea typeface="Quattrocento Sans"/>
                <a:cs typeface="Quattrocento Sans"/>
                <a:sym typeface="Quattrocento Sans"/>
              </a:rPr>
              <a:t>Here’s to Homodeus, The designers. The students. The workaholics. The ones who do things differently. You can praise us, disagree with us, quote us, disbelieve us, glorify us or vilify us. About the only thing you can’t do is ignore us. </a:t>
            </a:r>
            <a:endParaRPr b="1" i="1" sz="1700">
              <a:solidFill>
                <a:schemeClr val="lt1"/>
              </a:solidFill>
              <a:latin typeface="Quattrocento Sans"/>
              <a:ea typeface="Quattrocento Sans"/>
              <a:cs typeface="Quattrocento Sans"/>
              <a:sym typeface="Quattrocento Sans"/>
            </a:endParaRPr>
          </a:p>
          <a:p>
            <a:pPr indent="0" lvl="0" marL="0" rtl="0" algn="l">
              <a:lnSpc>
                <a:spcPct val="107916"/>
              </a:lnSpc>
              <a:spcBef>
                <a:spcPts val="800"/>
              </a:spcBef>
              <a:spcAft>
                <a:spcPts val="800"/>
              </a:spcAft>
              <a:buNone/>
            </a:pPr>
            <a:r>
              <a:rPr b="1" i="1" lang="nl-NL" sz="1700">
                <a:solidFill>
                  <a:schemeClr val="lt1"/>
                </a:solidFill>
                <a:latin typeface="Quattrocento Sans"/>
                <a:ea typeface="Quattrocento Sans"/>
                <a:cs typeface="Quattrocento Sans"/>
                <a:sym typeface="Quattrocento Sans"/>
              </a:rPr>
              <a:t>Because we change things.</a:t>
            </a:r>
            <a:endParaRPr b="1" i="1" sz="2300">
              <a:solidFill>
                <a:schemeClr val="lt1"/>
              </a:solidFill>
              <a:latin typeface="Quattrocento Sans"/>
              <a:ea typeface="Quattrocento Sans"/>
              <a:cs typeface="Quattrocento Sans"/>
              <a:sym typeface="Quattrocento Sans"/>
            </a:endParaRPr>
          </a:p>
        </p:txBody>
      </p:sp>
      <p:sp>
        <p:nvSpPr>
          <p:cNvPr id="362" name="Google Shape;362;p11"/>
          <p:cNvSpPr txBox="1"/>
          <p:nvPr/>
        </p:nvSpPr>
        <p:spPr>
          <a:xfrm>
            <a:off x="1032406" y="805103"/>
            <a:ext cx="5821200" cy="513000"/>
          </a:xfrm>
          <a:prstGeom prst="rect">
            <a:avLst/>
          </a:prstGeom>
          <a:noFill/>
          <a:ln>
            <a:noFill/>
          </a:ln>
        </p:spPr>
        <p:txBody>
          <a:bodyPr anchorCtr="0" anchor="t" bIns="0" lIns="0" spcFirstLastPara="1" rIns="0" wrap="square" tIns="0">
            <a:noAutofit/>
          </a:bodyPr>
          <a:lstStyle/>
          <a:p>
            <a:pPr indent="0" lvl="0" marL="0" marR="0" rtl="0" algn="l">
              <a:lnSpc>
                <a:spcPct val="111111"/>
              </a:lnSpc>
              <a:spcBef>
                <a:spcPts val="0"/>
              </a:spcBef>
              <a:spcAft>
                <a:spcPts val="0"/>
              </a:spcAft>
              <a:buNone/>
            </a:pPr>
            <a:r>
              <a:rPr b="1" lang="nl-NL" sz="3200">
                <a:solidFill>
                  <a:srgbClr val="002060"/>
                </a:solidFill>
                <a:latin typeface="Quattrocento Sans"/>
                <a:ea typeface="Quattrocento Sans"/>
                <a:cs typeface="Quattrocento Sans"/>
                <a:sym typeface="Quattrocento Sans"/>
              </a:rPr>
              <a:t>MANIFESTO’S</a:t>
            </a:r>
            <a:endParaRPr sz="3200"/>
          </a:p>
        </p:txBody>
      </p:sp>
      <p:sp>
        <p:nvSpPr>
          <p:cNvPr id="363" name="Google Shape;363;p11"/>
          <p:cNvSpPr txBox="1"/>
          <p:nvPr/>
        </p:nvSpPr>
        <p:spPr>
          <a:xfrm>
            <a:off x="1032406" y="1318101"/>
            <a:ext cx="6224700" cy="2772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i="1" lang="nl-NL" sz="1800">
                <a:solidFill>
                  <a:srgbClr val="002060"/>
                </a:solidFill>
                <a:latin typeface="Quattrocento Sans"/>
                <a:ea typeface="Quattrocento Sans"/>
                <a:cs typeface="Quattrocento Sans"/>
                <a:sym typeface="Quattrocento Sans"/>
              </a:rPr>
              <a:t>We created 3 manifesto’s</a:t>
            </a:r>
            <a:endParaRPr sz="1800">
              <a:latin typeface="Quattrocento Sans"/>
              <a:ea typeface="Quattrocento Sans"/>
              <a:cs typeface="Quattrocento Sans"/>
              <a:sym typeface="Quattrocento Sans"/>
            </a:endParaRPr>
          </a:p>
        </p:txBody>
      </p:sp>
      <p:sp>
        <p:nvSpPr>
          <p:cNvPr id="364" name="Google Shape;364;p11"/>
          <p:cNvSpPr txBox="1"/>
          <p:nvPr>
            <p:ph idx="12" type="sldNum"/>
          </p:nvPr>
        </p:nvSpPr>
        <p:spPr>
          <a:xfrm>
            <a:off x="8485175" y="6330875"/>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nl-NL" sz="2000">
                <a:solidFill>
                  <a:schemeClr val="dk1"/>
                </a:solidFill>
                <a:latin typeface="Quattrocento Sans"/>
                <a:ea typeface="Quattrocento Sans"/>
                <a:cs typeface="Quattrocento Sans"/>
                <a:sym typeface="Quattrocento Sans"/>
              </a:rPr>
              <a:t>‹#›</a:t>
            </a:fld>
            <a:endParaRPr sz="2000">
              <a:solidFill>
                <a:schemeClr val="dk1"/>
              </a:solidFill>
              <a:latin typeface="Quattrocento Sans"/>
              <a:ea typeface="Quattrocento Sans"/>
              <a:cs typeface="Quattrocento Sans"/>
              <a:sym typeface="Quattrocento Sans"/>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10"/>
          <p:cNvSpPr txBox="1"/>
          <p:nvPr/>
        </p:nvSpPr>
        <p:spPr>
          <a:xfrm>
            <a:off x="322688" y="1539150"/>
            <a:ext cx="4819500" cy="166230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b="1" lang="nl-NL" sz="5400">
                <a:solidFill>
                  <a:srgbClr val="002060"/>
                </a:solidFill>
                <a:latin typeface="Quattrocento Sans"/>
                <a:ea typeface="Quattrocento Sans"/>
                <a:cs typeface="Quattrocento Sans"/>
                <a:sym typeface="Quattrocento Sans"/>
              </a:rPr>
              <a:t>Thanks for listening!</a:t>
            </a:r>
            <a:endParaRPr b="1" sz="5400">
              <a:solidFill>
                <a:srgbClr val="002060"/>
              </a:solidFill>
              <a:latin typeface="Quattrocento Sans"/>
              <a:ea typeface="Quattrocento Sans"/>
              <a:cs typeface="Quattrocento Sans"/>
              <a:sym typeface="Quattrocento Sans"/>
            </a:endParaRPr>
          </a:p>
        </p:txBody>
      </p:sp>
      <p:grpSp>
        <p:nvGrpSpPr>
          <p:cNvPr descr="Deze afbeelding is een abstracte vorm. " id="371" name="Google Shape;371;p10"/>
          <p:cNvGrpSpPr/>
          <p:nvPr/>
        </p:nvGrpSpPr>
        <p:grpSpPr>
          <a:xfrm>
            <a:off x="3018019" y="-4035773"/>
            <a:ext cx="12607266" cy="14624732"/>
            <a:chOff x="2950669" y="-4116586"/>
            <a:chExt cx="12607266" cy="14624732"/>
          </a:xfrm>
        </p:grpSpPr>
        <p:sp>
          <p:nvSpPr>
            <p:cNvPr id="372" name="Google Shape;372;p10"/>
            <p:cNvSpPr/>
            <p:nvPr/>
          </p:nvSpPr>
          <p:spPr>
            <a:xfrm rot="9420272">
              <a:off x="4855953" y="-2246936"/>
              <a:ext cx="8673602" cy="11518530"/>
            </a:xfrm>
            <a:custGeom>
              <a:rect b="b" l="l" r="r" t="t"/>
              <a:pathLst>
                <a:path extrusionOk="0" h="3315" w="2492">
                  <a:moveTo>
                    <a:pt x="1166" y="2419"/>
                  </a:moveTo>
                  <a:cubicBezTo>
                    <a:pt x="1505" y="1277"/>
                    <a:pt x="486" y="1533"/>
                    <a:pt x="243" y="912"/>
                  </a:cubicBezTo>
                  <a:cubicBezTo>
                    <a:pt x="0" y="292"/>
                    <a:pt x="291" y="31"/>
                    <a:pt x="449" y="15"/>
                  </a:cubicBezTo>
                  <a:cubicBezTo>
                    <a:pt x="607" y="0"/>
                    <a:pt x="716" y="54"/>
                    <a:pt x="766" y="302"/>
                  </a:cubicBezTo>
                  <a:cubicBezTo>
                    <a:pt x="817" y="551"/>
                    <a:pt x="1312" y="508"/>
                    <a:pt x="1651" y="481"/>
                  </a:cubicBezTo>
                  <a:cubicBezTo>
                    <a:pt x="1989" y="454"/>
                    <a:pt x="2492" y="733"/>
                    <a:pt x="2239" y="1238"/>
                  </a:cubicBezTo>
                  <a:cubicBezTo>
                    <a:pt x="1986" y="1743"/>
                    <a:pt x="2000" y="1716"/>
                    <a:pt x="2186" y="2201"/>
                  </a:cubicBezTo>
                  <a:cubicBezTo>
                    <a:pt x="2372" y="2685"/>
                    <a:pt x="2165" y="2928"/>
                    <a:pt x="2165" y="2928"/>
                  </a:cubicBezTo>
                  <a:cubicBezTo>
                    <a:pt x="2165" y="2928"/>
                    <a:pt x="1791" y="3315"/>
                    <a:pt x="1400" y="3100"/>
                  </a:cubicBezTo>
                  <a:cubicBezTo>
                    <a:pt x="1008" y="2885"/>
                    <a:pt x="1166" y="2419"/>
                    <a:pt x="1166" y="2419"/>
                  </a:cubicBezTo>
                  <a:close/>
                </a:path>
              </a:pathLst>
            </a:custGeom>
            <a:gradFill>
              <a:gsLst>
                <a:gs pos="0">
                  <a:srgbClr val="80DEDE"/>
                </a:gs>
                <a:gs pos="53500">
                  <a:srgbClr val="85C1E7"/>
                </a:gs>
                <a:gs pos="100000">
                  <a:srgbClr val="878C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373" name="Google Shape;373;p10"/>
            <p:cNvSpPr/>
            <p:nvPr/>
          </p:nvSpPr>
          <p:spPr>
            <a:xfrm rot="9420272">
              <a:off x="5048022" y="-2833465"/>
              <a:ext cx="8756895" cy="10755934"/>
            </a:xfrm>
            <a:custGeom>
              <a:rect b="b" l="l" r="r" t="t"/>
              <a:pathLst>
                <a:path extrusionOk="0" h="3095" w="2516">
                  <a:moveTo>
                    <a:pt x="1504" y="2980"/>
                  </a:moveTo>
                  <a:cubicBezTo>
                    <a:pt x="1504" y="2980"/>
                    <a:pt x="1958" y="3095"/>
                    <a:pt x="2237" y="2283"/>
                  </a:cubicBezTo>
                  <a:cubicBezTo>
                    <a:pt x="2516" y="1472"/>
                    <a:pt x="1745" y="1159"/>
                    <a:pt x="1468" y="1052"/>
                  </a:cubicBezTo>
                  <a:cubicBezTo>
                    <a:pt x="1191" y="945"/>
                    <a:pt x="1126" y="907"/>
                    <a:pt x="979" y="648"/>
                  </a:cubicBezTo>
                  <a:cubicBezTo>
                    <a:pt x="832" y="389"/>
                    <a:pt x="822" y="0"/>
                    <a:pt x="411" y="195"/>
                  </a:cubicBezTo>
                  <a:cubicBezTo>
                    <a:pt x="0" y="391"/>
                    <a:pt x="384" y="948"/>
                    <a:pt x="397" y="1117"/>
                  </a:cubicBezTo>
                  <a:cubicBezTo>
                    <a:pt x="411" y="1286"/>
                    <a:pt x="128" y="1580"/>
                    <a:pt x="194" y="1767"/>
                  </a:cubicBezTo>
                  <a:cubicBezTo>
                    <a:pt x="259" y="1954"/>
                    <a:pt x="273" y="2154"/>
                    <a:pt x="866" y="2349"/>
                  </a:cubicBezTo>
                  <a:cubicBezTo>
                    <a:pt x="866" y="2349"/>
                    <a:pt x="1186" y="2374"/>
                    <a:pt x="1275" y="2766"/>
                  </a:cubicBezTo>
                  <a:cubicBezTo>
                    <a:pt x="1275" y="2766"/>
                    <a:pt x="1340" y="2988"/>
                    <a:pt x="1504" y="2980"/>
                  </a:cubicBezTo>
                  <a:close/>
                </a:path>
              </a:pathLst>
            </a:custGeom>
            <a:gradFill>
              <a:gsLst>
                <a:gs pos="0">
                  <a:srgbClr val="7CEFD8"/>
                </a:gs>
                <a:gs pos="51000">
                  <a:srgbClr val="6672E4"/>
                </a:gs>
                <a:gs pos="100000">
                  <a:srgbClr val="882BE5"/>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374" name="Google Shape;374;p10"/>
            <p:cNvSpPr/>
            <p:nvPr/>
          </p:nvSpPr>
          <p:spPr>
            <a:xfrm rot="9420272">
              <a:off x="5218811" y="-1993836"/>
              <a:ext cx="7570428" cy="10122905"/>
            </a:xfrm>
            <a:custGeom>
              <a:rect b="b" l="l" r="r" t="t"/>
              <a:pathLst>
                <a:path extrusionOk="0" h="2913" w="2175">
                  <a:moveTo>
                    <a:pt x="1896" y="2283"/>
                  </a:moveTo>
                  <a:cubicBezTo>
                    <a:pt x="1770" y="2651"/>
                    <a:pt x="1607" y="2829"/>
                    <a:pt x="1467" y="2913"/>
                  </a:cubicBezTo>
                  <a:cubicBezTo>
                    <a:pt x="1397" y="2909"/>
                    <a:pt x="1324" y="2889"/>
                    <a:pt x="1250" y="2849"/>
                  </a:cubicBezTo>
                  <a:cubicBezTo>
                    <a:pt x="858" y="2634"/>
                    <a:pt x="1016" y="2168"/>
                    <a:pt x="1016" y="2168"/>
                  </a:cubicBezTo>
                  <a:cubicBezTo>
                    <a:pt x="1354" y="1026"/>
                    <a:pt x="336" y="1282"/>
                    <a:pt x="93" y="661"/>
                  </a:cubicBezTo>
                  <a:cubicBezTo>
                    <a:pt x="28" y="495"/>
                    <a:pt x="1" y="354"/>
                    <a:pt x="0" y="238"/>
                  </a:cubicBezTo>
                  <a:cubicBezTo>
                    <a:pt x="20" y="222"/>
                    <a:pt x="44" y="208"/>
                    <a:pt x="70" y="195"/>
                  </a:cubicBezTo>
                  <a:cubicBezTo>
                    <a:pt x="481" y="0"/>
                    <a:pt x="491" y="389"/>
                    <a:pt x="638" y="648"/>
                  </a:cubicBezTo>
                  <a:cubicBezTo>
                    <a:pt x="785" y="907"/>
                    <a:pt x="850" y="945"/>
                    <a:pt x="1127" y="1052"/>
                  </a:cubicBezTo>
                  <a:cubicBezTo>
                    <a:pt x="1404" y="1159"/>
                    <a:pt x="2175" y="1472"/>
                    <a:pt x="1896" y="2283"/>
                  </a:cubicBezTo>
                  <a:close/>
                </a:path>
              </a:pathLst>
            </a:custGeom>
            <a:gradFill>
              <a:gsLst>
                <a:gs pos="0">
                  <a:srgbClr val="882BE5"/>
                </a:gs>
                <a:gs pos="19000">
                  <a:srgbClr val="6672E4"/>
                </a:gs>
                <a:gs pos="100000">
                  <a:srgbClr val="7CEFD8"/>
                </a:gs>
              </a:gsLst>
              <a:lin ang="102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375" name="Google Shape;375;p10"/>
          <p:cNvSpPr txBox="1"/>
          <p:nvPr>
            <p:ph idx="12" type="sldNum"/>
          </p:nvPr>
        </p:nvSpPr>
        <p:spPr>
          <a:xfrm>
            <a:off x="8485175" y="6330875"/>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nl-NL" sz="2000">
                <a:solidFill>
                  <a:schemeClr val="dk1"/>
                </a:solidFill>
                <a:latin typeface="Quattrocento Sans"/>
                <a:ea typeface="Quattrocento Sans"/>
                <a:cs typeface="Quattrocento Sans"/>
                <a:sym typeface="Quattrocento Sans"/>
              </a:rPr>
              <a:t>‹#›</a:t>
            </a:fld>
            <a:endParaRPr sz="2000">
              <a:solidFill>
                <a:schemeClr val="dk1"/>
              </a:solidFill>
              <a:latin typeface="Quattrocento Sans"/>
              <a:ea typeface="Quattrocento Sans"/>
              <a:cs typeface="Quattrocento Sans"/>
              <a:sym typeface="Quattrocento Sans"/>
            </a:endParaRPr>
          </a:p>
        </p:txBody>
      </p:sp>
      <p:pic>
        <p:nvPicPr>
          <p:cNvPr id="376" name="Google Shape;376;p10"/>
          <p:cNvPicPr preferRelativeResize="0"/>
          <p:nvPr/>
        </p:nvPicPr>
        <p:blipFill>
          <a:blip r:embed="rId3">
            <a:alphaModFix/>
          </a:blip>
          <a:stretch>
            <a:fillRect/>
          </a:stretch>
        </p:blipFill>
        <p:spPr>
          <a:xfrm>
            <a:off x="1409513" y="3665775"/>
            <a:ext cx="2645869" cy="220489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thema">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thema">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2023-04-04T07:05:18Z</dcterms:created>
  <dc:creator>Schie,Yvonne Y.M.C. van</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0x010100606E19992F711249AF9A1D5F2542C217</vt:lpwstr>
  </property>
</Properties>
</file>